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smtClean="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it-IT"/>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it-IT"/>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it-IT"/>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CDF4128E-9073-4818-83F2-F97489B4517F}" type="slidenum">
              <a:rPr lang="it-IT"/>
              <a:pPr/>
              <a:t>‹N›</a:t>
            </a:fld>
            <a:endParaRPr lang="it-IT"/>
          </a:p>
        </p:txBody>
      </p:sp>
    </p:spTree>
    <p:extLst>
      <p:ext uri="{BB962C8B-B14F-4D97-AF65-F5344CB8AC3E}">
        <p14:creationId xmlns:p14="http://schemas.microsoft.com/office/powerpoint/2010/main" val="199689726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9EB60B-EFBA-47C1-BE1A-129E8CFBC43A}" type="slidenum">
              <a:rPr lang="it-IT"/>
              <a:pPr/>
              <a:t>1</a:t>
            </a:fld>
            <a:endParaRPr lang="it-IT"/>
          </a:p>
        </p:txBody>
      </p:sp>
      <p:sp>
        <p:nvSpPr>
          <p:cNvPr id="184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32C2FD-1A18-425B-A0C6-7F0B610A9078}" type="slidenum">
              <a:rPr lang="it-IT"/>
              <a:pPr/>
              <a:t>10</a:t>
            </a:fld>
            <a:endParaRPr lang="it-IT"/>
          </a:p>
        </p:txBody>
      </p:sp>
      <p:sp>
        <p:nvSpPr>
          <p:cNvPr id="276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13B880-232E-4E3C-9349-CE5B55DBD1BB}" type="slidenum">
              <a:rPr lang="it-IT"/>
              <a:pPr/>
              <a:t>11</a:t>
            </a:fld>
            <a:endParaRPr lang="it-IT"/>
          </a:p>
        </p:txBody>
      </p:sp>
      <p:sp>
        <p:nvSpPr>
          <p:cNvPr id="286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25EF9A-2A2B-472A-B990-DF1B8A50F2BF}" type="slidenum">
              <a:rPr lang="it-IT"/>
              <a:pPr/>
              <a:t>12</a:t>
            </a:fld>
            <a:endParaRPr lang="it-IT"/>
          </a:p>
        </p:txBody>
      </p:sp>
      <p:sp>
        <p:nvSpPr>
          <p:cNvPr id="296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188784-4A06-4DAC-B3DD-86CEB3CE6D67}" type="slidenum">
              <a:rPr lang="it-IT"/>
              <a:pPr/>
              <a:t>13</a:t>
            </a:fld>
            <a:endParaRPr lang="it-IT"/>
          </a:p>
        </p:txBody>
      </p:sp>
      <p:sp>
        <p:nvSpPr>
          <p:cNvPr id="307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A27B7E-A85E-4E14-AA4B-F6A09FC3AF22}" type="slidenum">
              <a:rPr lang="it-IT"/>
              <a:pPr/>
              <a:t>2</a:t>
            </a:fld>
            <a:endParaRPr lang="it-IT"/>
          </a:p>
        </p:txBody>
      </p:sp>
      <p:sp>
        <p:nvSpPr>
          <p:cNvPr id="194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7234CF7-41E2-42EE-87C4-FA3DFB50A22F}" type="slidenum">
              <a:rPr lang="it-IT"/>
              <a:pPr/>
              <a:t>3</a:t>
            </a:fld>
            <a:endParaRPr lang="it-IT"/>
          </a:p>
        </p:txBody>
      </p:sp>
      <p:sp>
        <p:nvSpPr>
          <p:cNvPr id="204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F4704C-8956-4E0E-9DEB-F2CBB46DAF87}" type="slidenum">
              <a:rPr lang="it-IT"/>
              <a:pPr/>
              <a:t>4</a:t>
            </a:fld>
            <a:endParaRPr lang="it-IT"/>
          </a:p>
        </p:txBody>
      </p:sp>
      <p:sp>
        <p:nvSpPr>
          <p:cNvPr id="215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0E5B9E-76FB-4DD3-85CF-E0CCD50D910F}" type="slidenum">
              <a:rPr lang="it-IT"/>
              <a:pPr/>
              <a:t>5</a:t>
            </a:fld>
            <a:endParaRPr lang="it-IT"/>
          </a:p>
        </p:txBody>
      </p:sp>
      <p:sp>
        <p:nvSpPr>
          <p:cNvPr id="225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AE6758-396D-4002-8EA7-559BF226BE15}" type="slidenum">
              <a:rPr lang="it-IT"/>
              <a:pPr/>
              <a:t>6</a:t>
            </a:fld>
            <a:endParaRPr lang="it-IT"/>
          </a:p>
        </p:txBody>
      </p:sp>
      <p:sp>
        <p:nvSpPr>
          <p:cNvPr id="2355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41CC4A-141B-4A55-A7E0-9AE885903A7F}" type="slidenum">
              <a:rPr lang="it-IT"/>
              <a:pPr/>
              <a:t>7</a:t>
            </a:fld>
            <a:endParaRPr lang="it-IT"/>
          </a:p>
        </p:txBody>
      </p:sp>
      <p:sp>
        <p:nvSpPr>
          <p:cNvPr id="2457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211AA5-BBD1-49F0-9A5F-6AEBB66EC0A3}" type="slidenum">
              <a:rPr lang="it-IT"/>
              <a:pPr/>
              <a:t>8</a:t>
            </a:fld>
            <a:endParaRPr lang="it-IT"/>
          </a:p>
        </p:txBody>
      </p:sp>
      <p:sp>
        <p:nvSpPr>
          <p:cNvPr id="256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748E7F-5DE1-446C-B0C4-2A1B87E1630A}" type="slidenum">
              <a:rPr lang="it-IT"/>
              <a:pPr/>
              <a:t>9</a:t>
            </a:fld>
            <a:endParaRPr lang="it-IT"/>
          </a:p>
        </p:txBody>
      </p:sp>
      <p:sp>
        <p:nvSpPr>
          <p:cNvPr id="266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33931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7812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9963" y="282575"/>
            <a:ext cx="2192337" cy="6616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282575"/>
            <a:ext cx="6426200" cy="6616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8343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81498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91209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03999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9688"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5960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0103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756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143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96785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9300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9752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3323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96138" y="555625"/>
            <a:ext cx="2151062" cy="63071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555625"/>
            <a:ext cx="6302375" cy="63071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71459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7995212F-A021-4D9A-BA9F-D88DAD3461A6}" type="slidenum">
              <a:rPr lang="it-IT"/>
              <a:pPr/>
              <a:t>‹N›</a:t>
            </a:fld>
            <a:endParaRPr lang="it-IT"/>
          </a:p>
        </p:txBody>
      </p:sp>
    </p:spTree>
    <p:extLst>
      <p:ext uri="{BB962C8B-B14F-4D97-AF65-F5344CB8AC3E}">
        <p14:creationId xmlns:p14="http://schemas.microsoft.com/office/powerpoint/2010/main" val="33833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18DB85BD-DEFF-4DA6-B74A-A1875A1904B8}" type="slidenum">
              <a:rPr lang="it-IT"/>
              <a:pPr/>
              <a:t>‹N›</a:t>
            </a:fld>
            <a:endParaRPr lang="it-IT"/>
          </a:p>
        </p:txBody>
      </p:sp>
    </p:spTree>
    <p:extLst>
      <p:ext uri="{BB962C8B-B14F-4D97-AF65-F5344CB8AC3E}">
        <p14:creationId xmlns:p14="http://schemas.microsoft.com/office/powerpoint/2010/main" val="4012760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E1ACB8C8-74A6-4C12-B246-AD36AB3D047B}" type="slidenum">
              <a:rPr lang="it-IT"/>
              <a:pPr/>
              <a:t>‹N›</a:t>
            </a:fld>
            <a:endParaRPr lang="it-IT"/>
          </a:p>
        </p:txBody>
      </p:sp>
    </p:spTree>
    <p:extLst>
      <p:ext uri="{BB962C8B-B14F-4D97-AF65-F5344CB8AC3E}">
        <p14:creationId xmlns:p14="http://schemas.microsoft.com/office/powerpoint/2010/main" val="3893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C9CEE574-D7BC-4B5F-BAF4-0AE6F66A4C6B}" type="slidenum">
              <a:rPr lang="it-IT"/>
              <a:pPr/>
              <a:t>‹N›</a:t>
            </a:fld>
            <a:endParaRPr lang="it-IT"/>
          </a:p>
        </p:txBody>
      </p:sp>
    </p:spTree>
    <p:extLst>
      <p:ext uri="{BB962C8B-B14F-4D97-AF65-F5344CB8AC3E}">
        <p14:creationId xmlns:p14="http://schemas.microsoft.com/office/powerpoint/2010/main" val="2343573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it-IT"/>
          </a:p>
        </p:txBody>
      </p:sp>
      <p:sp>
        <p:nvSpPr>
          <p:cNvPr id="8" name="Segnaposto piè di pagina 7"/>
          <p:cNvSpPr>
            <a:spLocks noGrp="1"/>
          </p:cNvSpPr>
          <p:nvPr>
            <p:ph type="ftr" idx="11"/>
          </p:nvPr>
        </p:nvSpPr>
        <p:spPr/>
        <p:txBody>
          <a:bodyPr/>
          <a:lstStyle>
            <a:lvl1pPr>
              <a:defRPr/>
            </a:lvl1pPr>
          </a:lstStyle>
          <a:p>
            <a:endParaRPr lang="it-IT"/>
          </a:p>
        </p:txBody>
      </p:sp>
      <p:sp>
        <p:nvSpPr>
          <p:cNvPr id="9" name="Segnaposto numero diapositiva 8"/>
          <p:cNvSpPr>
            <a:spLocks noGrp="1"/>
          </p:cNvSpPr>
          <p:nvPr>
            <p:ph type="sldNum" idx="12"/>
          </p:nvPr>
        </p:nvSpPr>
        <p:spPr/>
        <p:txBody>
          <a:bodyPr/>
          <a:lstStyle>
            <a:lvl1pPr>
              <a:defRPr/>
            </a:lvl1pPr>
          </a:lstStyle>
          <a:p>
            <a:fld id="{CE23F8B9-90C6-40A8-AB0D-7C115B9EA45E}" type="slidenum">
              <a:rPr lang="it-IT"/>
              <a:pPr/>
              <a:t>‹N›</a:t>
            </a:fld>
            <a:endParaRPr lang="it-IT"/>
          </a:p>
        </p:txBody>
      </p:sp>
    </p:spTree>
    <p:extLst>
      <p:ext uri="{BB962C8B-B14F-4D97-AF65-F5344CB8AC3E}">
        <p14:creationId xmlns:p14="http://schemas.microsoft.com/office/powerpoint/2010/main" val="3707202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it-IT"/>
          </a:p>
        </p:txBody>
      </p:sp>
      <p:sp>
        <p:nvSpPr>
          <p:cNvPr id="4" name="Segnaposto piè di pagina 3"/>
          <p:cNvSpPr>
            <a:spLocks noGrp="1"/>
          </p:cNvSpPr>
          <p:nvPr>
            <p:ph type="ftr" idx="11"/>
          </p:nvPr>
        </p:nvSpPr>
        <p:spPr/>
        <p:txBody>
          <a:bodyPr/>
          <a:lstStyle>
            <a:lvl1pPr>
              <a:defRPr/>
            </a:lvl1pPr>
          </a:lstStyle>
          <a:p>
            <a:endParaRPr lang="it-IT"/>
          </a:p>
        </p:txBody>
      </p:sp>
      <p:sp>
        <p:nvSpPr>
          <p:cNvPr id="5" name="Segnaposto numero diapositiva 4"/>
          <p:cNvSpPr>
            <a:spLocks noGrp="1"/>
          </p:cNvSpPr>
          <p:nvPr>
            <p:ph type="sldNum" idx="12"/>
          </p:nvPr>
        </p:nvSpPr>
        <p:spPr/>
        <p:txBody>
          <a:bodyPr/>
          <a:lstStyle>
            <a:lvl1pPr>
              <a:defRPr/>
            </a:lvl1pPr>
          </a:lstStyle>
          <a:p>
            <a:fld id="{DE30F116-E54F-4258-9141-498A4F8DD09C}" type="slidenum">
              <a:rPr lang="it-IT"/>
              <a:pPr/>
              <a:t>‹N›</a:t>
            </a:fld>
            <a:endParaRPr lang="it-IT"/>
          </a:p>
        </p:txBody>
      </p:sp>
    </p:spTree>
    <p:extLst>
      <p:ext uri="{BB962C8B-B14F-4D97-AF65-F5344CB8AC3E}">
        <p14:creationId xmlns:p14="http://schemas.microsoft.com/office/powerpoint/2010/main" val="628691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p>
        </p:txBody>
      </p:sp>
      <p:sp>
        <p:nvSpPr>
          <p:cNvPr id="3" name="Segnaposto piè di pagina 2"/>
          <p:cNvSpPr>
            <a:spLocks noGrp="1"/>
          </p:cNvSpPr>
          <p:nvPr>
            <p:ph type="ftr" idx="11"/>
          </p:nvPr>
        </p:nvSpPr>
        <p:spPr/>
        <p:txBody>
          <a:bodyPr/>
          <a:lstStyle>
            <a:lvl1pPr>
              <a:defRPr/>
            </a:lvl1pPr>
          </a:lstStyle>
          <a:p>
            <a:endParaRPr lang="it-IT"/>
          </a:p>
        </p:txBody>
      </p:sp>
      <p:sp>
        <p:nvSpPr>
          <p:cNvPr id="4" name="Segnaposto numero diapositiva 3"/>
          <p:cNvSpPr>
            <a:spLocks noGrp="1"/>
          </p:cNvSpPr>
          <p:nvPr>
            <p:ph type="sldNum" idx="12"/>
          </p:nvPr>
        </p:nvSpPr>
        <p:spPr/>
        <p:txBody>
          <a:bodyPr/>
          <a:lstStyle>
            <a:lvl1pPr>
              <a:defRPr/>
            </a:lvl1pPr>
          </a:lstStyle>
          <a:p>
            <a:fld id="{0669121D-0D13-49F9-9364-EE49D90541B1}" type="slidenum">
              <a:rPr lang="it-IT"/>
              <a:pPr/>
              <a:t>‹N›</a:t>
            </a:fld>
            <a:endParaRPr lang="it-IT"/>
          </a:p>
        </p:txBody>
      </p:sp>
    </p:spTree>
    <p:extLst>
      <p:ext uri="{BB962C8B-B14F-4D97-AF65-F5344CB8AC3E}">
        <p14:creationId xmlns:p14="http://schemas.microsoft.com/office/powerpoint/2010/main" val="385937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58939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7F439CA1-9460-4772-8395-FEEF4304D363}" type="slidenum">
              <a:rPr lang="it-IT"/>
              <a:pPr/>
              <a:t>‹N›</a:t>
            </a:fld>
            <a:endParaRPr lang="it-IT"/>
          </a:p>
        </p:txBody>
      </p:sp>
    </p:spTree>
    <p:extLst>
      <p:ext uri="{BB962C8B-B14F-4D97-AF65-F5344CB8AC3E}">
        <p14:creationId xmlns:p14="http://schemas.microsoft.com/office/powerpoint/2010/main" val="3139628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it-IT"/>
          </a:p>
        </p:txBody>
      </p:sp>
      <p:sp>
        <p:nvSpPr>
          <p:cNvPr id="6" name="Segnaposto piè di pagina 5"/>
          <p:cNvSpPr>
            <a:spLocks noGrp="1"/>
          </p:cNvSpPr>
          <p:nvPr>
            <p:ph type="ftr" idx="11"/>
          </p:nvPr>
        </p:nvSpPr>
        <p:spPr/>
        <p:txBody>
          <a:bodyPr/>
          <a:lstStyle>
            <a:lvl1pPr>
              <a:defRPr/>
            </a:lvl1pPr>
          </a:lstStyle>
          <a:p>
            <a:endParaRPr lang="it-IT"/>
          </a:p>
        </p:txBody>
      </p:sp>
      <p:sp>
        <p:nvSpPr>
          <p:cNvPr id="7" name="Segnaposto numero diapositiva 6"/>
          <p:cNvSpPr>
            <a:spLocks noGrp="1"/>
          </p:cNvSpPr>
          <p:nvPr>
            <p:ph type="sldNum" idx="12"/>
          </p:nvPr>
        </p:nvSpPr>
        <p:spPr/>
        <p:txBody>
          <a:bodyPr/>
          <a:lstStyle>
            <a:lvl1pPr>
              <a:defRPr/>
            </a:lvl1pPr>
          </a:lstStyle>
          <a:p>
            <a:fld id="{18E49CAA-3DAD-4B43-AD31-FDB78FA4F2F4}" type="slidenum">
              <a:rPr lang="it-IT"/>
              <a:pPr/>
              <a:t>‹N›</a:t>
            </a:fld>
            <a:endParaRPr lang="it-IT"/>
          </a:p>
        </p:txBody>
      </p:sp>
    </p:spTree>
    <p:extLst>
      <p:ext uri="{BB962C8B-B14F-4D97-AF65-F5344CB8AC3E}">
        <p14:creationId xmlns:p14="http://schemas.microsoft.com/office/powerpoint/2010/main" val="1362030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A1F03CCA-EE27-466C-9CC2-BA0D81BD9F87}" type="slidenum">
              <a:rPr lang="it-IT"/>
              <a:pPr/>
              <a:t>‹N›</a:t>
            </a:fld>
            <a:endParaRPr lang="it-IT"/>
          </a:p>
        </p:txBody>
      </p:sp>
    </p:spTree>
    <p:extLst>
      <p:ext uri="{BB962C8B-B14F-4D97-AF65-F5344CB8AC3E}">
        <p14:creationId xmlns:p14="http://schemas.microsoft.com/office/powerpoint/2010/main" val="3342351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5675" y="301625"/>
            <a:ext cx="2266950" cy="64547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0037" cy="64547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it-IT"/>
          </a:p>
        </p:txBody>
      </p:sp>
      <p:sp>
        <p:nvSpPr>
          <p:cNvPr id="5" name="Segnaposto piè di pagina 4"/>
          <p:cNvSpPr>
            <a:spLocks noGrp="1"/>
          </p:cNvSpPr>
          <p:nvPr>
            <p:ph type="ftr" idx="11"/>
          </p:nvPr>
        </p:nvSpPr>
        <p:spPr/>
        <p:txBody>
          <a:bodyPr/>
          <a:lstStyle>
            <a:lvl1pPr>
              <a:defRPr/>
            </a:lvl1pPr>
          </a:lstStyle>
          <a:p>
            <a:endParaRPr lang="it-IT"/>
          </a:p>
        </p:txBody>
      </p:sp>
      <p:sp>
        <p:nvSpPr>
          <p:cNvPr id="6" name="Segnaposto numero diapositiva 5"/>
          <p:cNvSpPr>
            <a:spLocks noGrp="1"/>
          </p:cNvSpPr>
          <p:nvPr>
            <p:ph type="sldNum" idx="12"/>
          </p:nvPr>
        </p:nvSpPr>
        <p:spPr/>
        <p:txBody>
          <a:bodyPr/>
          <a:lstStyle>
            <a:lvl1pPr>
              <a:defRPr/>
            </a:lvl1pPr>
          </a:lstStyle>
          <a:p>
            <a:fld id="{A97E52B0-9757-4D9B-937B-A366A8121232}" type="slidenum">
              <a:rPr lang="it-IT"/>
              <a:pPr/>
              <a:t>‹N›</a:t>
            </a:fld>
            <a:endParaRPr lang="it-IT"/>
          </a:p>
        </p:txBody>
      </p:sp>
    </p:spTree>
    <p:extLst>
      <p:ext uri="{BB962C8B-B14F-4D97-AF65-F5344CB8AC3E}">
        <p14:creationId xmlns:p14="http://schemas.microsoft.com/office/powerpoint/2010/main" val="290314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69387" cy="1260475"/>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503238" y="6886575"/>
            <a:ext cx="2346325" cy="519113"/>
          </a:xfrm>
        </p:spPr>
        <p:txBody>
          <a:bodyPr/>
          <a:lstStyle>
            <a:lvl1pPr>
              <a:defRPr/>
            </a:lvl1pPr>
          </a:lstStyle>
          <a:p>
            <a:endParaRPr lang="it-IT"/>
          </a:p>
        </p:txBody>
      </p:sp>
      <p:sp>
        <p:nvSpPr>
          <p:cNvPr id="4" name="Segnaposto piè di pagina 3"/>
          <p:cNvSpPr>
            <a:spLocks noGrp="1"/>
          </p:cNvSpPr>
          <p:nvPr>
            <p:ph type="ftr" idx="11"/>
          </p:nvPr>
        </p:nvSpPr>
        <p:spPr>
          <a:xfrm>
            <a:off x="3448050" y="6886575"/>
            <a:ext cx="3194050" cy="519113"/>
          </a:xfrm>
        </p:spPr>
        <p:txBody>
          <a:bodyPr/>
          <a:lstStyle>
            <a:lvl1pPr>
              <a:defRPr/>
            </a:lvl1pPr>
          </a:lstStyle>
          <a:p>
            <a:endParaRPr lang="it-IT"/>
          </a:p>
        </p:txBody>
      </p:sp>
      <p:sp>
        <p:nvSpPr>
          <p:cNvPr id="5" name="Segnaposto numero diapositiva 4"/>
          <p:cNvSpPr>
            <a:spLocks noGrp="1"/>
          </p:cNvSpPr>
          <p:nvPr>
            <p:ph type="sldNum" idx="12"/>
          </p:nvPr>
        </p:nvSpPr>
        <p:spPr>
          <a:xfrm>
            <a:off x="7227888" y="6886575"/>
            <a:ext cx="2346325" cy="519113"/>
          </a:xfrm>
        </p:spPr>
        <p:txBody>
          <a:bodyPr/>
          <a:lstStyle>
            <a:lvl1pPr>
              <a:defRPr/>
            </a:lvl1pPr>
          </a:lstStyle>
          <a:p>
            <a:fld id="{39B759F3-AEDC-4C14-90FF-EFC086201736}" type="slidenum">
              <a:rPr lang="it-IT"/>
              <a:pPr/>
              <a:t>‹N›</a:t>
            </a:fld>
            <a:endParaRPr lang="it-IT"/>
          </a:p>
        </p:txBody>
      </p:sp>
    </p:spTree>
    <p:extLst>
      <p:ext uri="{BB962C8B-B14F-4D97-AF65-F5344CB8AC3E}">
        <p14:creationId xmlns:p14="http://schemas.microsoft.com/office/powerpoint/2010/main" val="12523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69387" cy="1260475"/>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503238" y="1768475"/>
            <a:ext cx="4457700" cy="4987925"/>
          </a:xfrm>
        </p:spPr>
        <p:txBody>
          <a:bodyPr/>
          <a:lstStyle/>
          <a:p>
            <a:endParaRPr lang="it-IT"/>
          </a:p>
        </p:txBody>
      </p:sp>
      <p:sp>
        <p:nvSpPr>
          <p:cNvPr id="4" name="Segnaposto testo 3"/>
          <p:cNvSpPr>
            <a:spLocks noGrp="1"/>
          </p:cNvSpPr>
          <p:nvPr>
            <p:ph type="body" sz="half" idx="2"/>
          </p:nvPr>
        </p:nvSpPr>
        <p:spPr>
          <a:xfrm>
            <a:off x="5113338" y="1768475"/>
            <a:ext cx="4459287" cy="49879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a:xfrm>
            <a:off x="503238" y="6886575"/>
            <a:ext cx="2346325" cy="519113"/>
          </a:xfrm>
        </p:spPr>
        <p:txBody>
          <a:bodyPr/>
          <a:lstStyle>
            <a:lvl1pPr>
              <a:defRPr/>
            </a:lvl1pPr>
          </a:lstStyle>
          <a:p>
            <a:endParaRPr lang="it-IT"/>
          </a:p>
        </p:txBody>
      </p:sp>
      <p:sp>
        <p:nvSpPr>
          <p:cNvPr id="6" name="Segnaposto piè di pagina 5"/>
          <p:cNvSpPr>
            <a:spLocks noGrp="1"/>
          </p:cNvSpPr>
          <p:nvPr>
            <p:ph type="ftr" idx="11"/>
          </p:nvPr>
        </p:nvSpPr>
        <p:spPr>
          <a:xfrm>
            <a:off x="3448050" y="6886575"/>
            <a:ext cx="3194050" cy="519113"/>
          </a:xfrm>
        </p:spPr>
        <p:txBody>
          <a:bodyPr/>
          <a:lstStyle>
            <a:lvl1pPr>
              <a:defRPr/>
            </a:lvl1pPr>
          </a:lstStyle>
          <a:p>
            <a:endParaRPr lang="it-IT"/>
          </a:p>
        </p:txBody>
      </p:sp>
      <p:sp>
        <p:nvSpPr>
          <p:cNvPr id="7" name="Segnaposto numero diapositiva 6"/>
          <p:cNvSpPr>
            <a:spLocks noGrp="1"/>
          </p:cNvSpPr>
          <p:nvPr>
            <p:ph type="sldNum" idx="12"/>
          </p:nvPr>
        </p:nvSpPr>
        <p:spPr>
          <a:xfrm>
            <a:off x="7227888" y="6886575"/>
            <a:ext cx="2346325" cy="519113"/>
          </a:xfrm>
        </p:spPr>
        <p:txBody>
          <a:bodyPr/>
          <a:lstStyle>
            <a:lvl1pPr>
              <a:defRPr/>
            </a:lvl1pPr>
          </a:lstStyle>
          <a:p>
            <a:fld id="{36543311-E244-4C26-8F1C-68DE3F52779A}" type="slidenum">
              <a:rPr lang="it-IT"/>
              <a:pPr/>
              <a:t>‹N›</a:t>
            </a:fld>
            <a:endParaRPr lang="it-IT"/>
          </a:p>
        </p:txBody>
      </p:sp>
    </p:spTree>
    <p:extLst>
      <p:ext uri="{BB962C8B-B14F-4D97-AF65-F5344CB8AC3E}">
        <p14:creationId xmlns:p14="http://schemas.microsoft.com/office/powerpoint/2010/main" val="90467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1963738"/>
            <a:ext cx="430847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02238" y="1963738"/>
            <a:ext cx="4310062"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2217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5507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5984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61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0206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4036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41363" y="28257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Fate clic per modificare il formato del testo del titolo</a:t>
            </a:r>
          </a:p>
        </p:txBody>
      </p:sp>
      <p:sp>
        <p:nvSpPr>
          <p:cNvPr id="1026" name="Rectangle 2"/>
          <p:cNvSpPr>
            <a:spLocks noGrp="1" noChangeArrowheads="1"/>
          </p:cNvSpPr>
          <p:nvPr>
            <p:ph type="body" idx="1"/>
          </p:nvPr>
        </p:nvSpPr>
        <p:spPr bwMode="auto">
          <a:xfrm>
            <a:off x="741363" y="1963738"/>
            <a:ext cx="8770937"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AutoShape 3"/>
          <p:cNvSpPr>
            <a:spLocks noChangeArrowheads="1"/>
          </p:cNvSpPr>
          <p:nvPr/>
        </p:nvSpPr>
        <p:spPr bwMode="auto">
          <a:xfrm>
            <a:off x="723900" y="7077075"/>
            <a:ext cx="935513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9pPr>
    </p:titleStyle>
    <p:bodyStyle>
      <a:lvl1pPr marL="342900" indent="-342900" algn="l" defTabSz="449263" rtl="0" fontAlgn="base" hangingPunct="0">
        <a:lnSpc>
          <a:spcPct val="95000"/>
        </a:lnSpc>
        <a:spcBef>
          <a:spcPct val="0"/>
        </a:spcBef>
        <a:spcAft>
          <a:spcPts val="1425"/>
        </a:spcAft>
        <a:buClr>
          <a:srgbClr val="000000"/>
        </a:buClr>
        <a:buSzPct val="100000"/>
        <a:buFont typeface="Times New Roman" pitchFamily="16" charset="0"/>
        <a:defRPr sz="2400">
          <a:solidFill>
            <a:srgbClr val="E6E6E6"/>
          </a:solidFill>
          <a:latin typeface="+mn-lt"/>
          <a:ea typeface="+mn-ea"/>
          <a:cs typeface="+mn-cs"/>
        </a:defRPr>
      </a:lvl1pPr>
      <a:lvl2pPr marL="742950" indent="-285750" algn="l" defTabSz="449263" rtl="0" fontAlgn="base" hangingPunct="0">
        <a:lnSpc>
          <a:spcPct val="95000"/>
        </a:lnSpc>
        <a:spcBef>
          <a:spcPct val="0"/>
        </a:spcBef>
        <a:spcAft>
          <a:spcPts val="1138"/>
        </a:spcAft>
        <a:buClr>
          <a:srgbClr val="000000"/>
        </a:buClr>
        <a:buSzPct val="100000"/>
        <a:buFont typeface="Times New Roman" pitchFamily="16" charset="0"/>
        <a:defRPr sz="2800">
          <a:solidFill>
            <a:srgbClr val="E6E6E6"/>
          </a:solidFill>
          <a:latin typeface="+mn-lt"/>
          <a:ea typeface="+mn-ea"/>
          <a:cs typeface="+mn-cs"/>
        </a:defRPr>
      </a:lvl2pPr>
      <a:lvl3pPr marL="1143000" indent="-228600" algn="l" defTabSz="449263" rtl="0" fontAlgn="base" hangingPunct="0">
        <a:lnSpc>
          <a:spcPct val="95000"/>
        </a:lnSpc>
        <a:spcBef>
          <a:spcPct val="0"/>
        </a:spcBef>
        <a:spcAft>
          <a:spcPts val="850"/>
        </a:spcAft>
        <a:buClr>
          <a:srgbClr val="000000"/>
        </a:buClr>
        <a:buSzPct val="100000"/>
        <a:buFont typeface="Times New Roman" pitchFamily="16" charset="0"/>
        <a:defRPr sz="2400">
          <a:solidFill>
            <a:srgbClr val="E6E6E6"/>
          </a:solidFill>
          <a:latin typeface="+mn-lt"/>
          <a:ea typeface="+mn-ea"/>
          <a:cs typeface="+mn-cs"/>
        </a:defRPr>
      </a:lvl3pPr>
      <a:lvl4pPr marL="1600200" indent="-228600" algn="l" defTabSz="449263" rtl="0" fontAlgn="base" hangingPunct="0">
        <a:lnSpc>
          <a:spcPct val="95000"/>
        </a:lnSpc>
        <a:spcBef>
          <a:spcPct val="0"/>
        </a:spcBef>
        <a:spcAft>
          <a:spcPts val="575"/>
        </a:spcAft>
        <a:buClr>
          <a:srgbClr val="000000"/>
        </a:buClr>
        <a:buSzPct val="100000"/>
        <a:buFont typeface="Times New Roman" pitchFamily="16" charset="0"/>
        <a:defRPr sz="2000">
          <a:solidFill>
            <a:srgbClr val="E6E6E6"/>
          </a:solidFill>
          <a:latin typeface="+mn-lt"/>
          <a:ea typeface="+mn-ea"/>
          <a:cs typeface="+mn-cs"/>
        </a:defRPr>
      </a:lvl4pPr>
      <a:lvl5pPr marL="2057400" indent="-228600" algn="l" defTabSz="449263" rtl="0" fontAlgn="base" hangingPunct="0">
        <a:lnSpc>
          <a:spcPct val="95000"/>
        </a:lnSpc>
        <a:spcBef>
          <a:spcPct val="0"/>
        </a:spcBef>
        <a:spcAft>
          <a:spcPts val="288"/>
        </a:spcAft>
        <a:buClr>
          <a:srgbClr val="000000"/>
        </a:buClr>
        <a:buSzPct val="100000"/>
        <a:buFont typeface="Times New Roman" pitchFamily="16" charset="0"/>
        <a:defRPr sz="2000">
          <a:solidFill>
            <a:srgbClr val="E6E6E6"/>
          </a:solidFill>
          <a:latin typeface="+mn-lt"/>
          <a:ea typeface="+mn-ea"/>
          <a:cs typeface="+mn-cs"/>
        </a:defRPr>
      </a:lvl5pPr>
      <a:lvl6pPr marL="2514600" indent="-228600" algn="l" defTabSz="449263" rtl="0" fontAlgn="base" hangingPunct="0">
        <a:lnSpc>
          <a:spcPct val="95000"/>
        </a:lnSpc>
        <a:spcBef>
          <a:spcPct val="0"/>
        </a:spcBef>
        <a:spcAft>
          <a:spcPts val="288"/>
        </a:spcAft>
        <a:buClr>
          <a:srgbClr val="000000"/>
        </a:buClr>
        <a:buSzPct val="100000"/>
        <a:buFont typeface="Times New Roman" pitchFamily="16" charset="0"/>
        <a:defRPr sz="2000">
          <a:solidFill>
            <a:srgbClr val="E6E6E6"/>
          </a:solidFill>
          <a:latin typeface="+mn-lt"/>
          <a:ea typeface="+mn-ea"/>
          <a:cs typeface="+mn-cs"/>
        </a:defRPr>
      </a:lvl6pPr>
      <a:lvl7pPr marL="2971800" indent="-228600" algn="l" defTabSz="449263" rtl="0" fontAlgn="base" hangingPunct="0">
        <a:lnSpc>
          <a:spcPct val="95000"/>
        </a:lnSpc>
        <a:spcBef>
          <a:spcPct val="0"/>
        </a:spcBef>
        <a:spcAft>
          <a:spcPts val="288"/>
        </a:spcAft>
        <a:buClr>
          <a:srgbClr val="000000"/>
        </a:buClr>
        <a:buSzPct val="100000"/>
        <a:buFont typeface="Times New Roman" pitchFamily="16" charset="0"/>
        <a:defRPr sz="2000">
          <a:solidFill>
            <a:srgbClr val="E6E6E6"/>
          </a:solidFill>
          <a:latin typeface="+mn-lt"/>
          <a:ea typeface="+mn-ea"/>
          <a:cs typeface="+mn-cs"/>
        </a:defRPr>
      </a:lvl7pPr>
      <a:lvl8pPr marL="3429000" indent="-228600" algn="l" defTabSz="449263" rtl="0" fontAlgn="base" hangingPunct="0">
        <a:lnSpc>
          <a:spcPct val="95000"/>
        </a:lnSpc>
        <a:spcBef>
          <a:spcPct val="0"/>
        </a:spcBef>
        <a:spcAft>
          <a:spcPts val="288"/>
        </a:spcAft>
        <a:buClr>
          <a:srgbClr val="000000"/>
        </a:buClr>
        <a:buSzPct val="100000"/>
        <a:buFont typeface="Times New Roman" pitchFamily="16" charset="0"/>
        <a:defRPr sz="2000">
          <a:solidFill>
            <a:srgbClr val="E6E6E6"/>
          </a:solidFill>
          <a:latin typeface="+mn-lt"/>
          <a:ea typeface="+mn-ea"/>
          <a:cs typeface="+mn-cs"/>
        </a:defRPr>
      </a:lvl8pPr>
      <a:lvl9pPr marL="3886200" indent="-228600" algn="l" defTabSz="449263" rtl="0" fontAlgn="base" hangingPunct="0">
        <a:lnSpc>
          <a:spcPct val="95000"/>
        </a:lnSpc>
        <a:spcBef>
          <a:spcPct val="0"/>
        </a:spcBef>
        <a:spcAft>
          <a:spcPts val="288"/>
        </a:spcAft>
        <a:buClr>
          <a:srgbClr val="000000"/>
        </a:buClr>
        <a:buSzPct val="100000"/>
        <a:buFont typeface="Times New Roman" pitchFamily="16" charset="0"/>
        <a:defRPr sz="2000">
          <a:solidFill>
            <a:srgbClr val="E6E6E6"/>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404813" y="1893888"/>
            <a:ext cx="9674225" cy="5665787"/>
          </a:xfrm>
          <a:prstGeom prst="roundRect">
            <a:avLst>
              <a:gd name="adj" fmla="val 28"/>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Rectangle 2"/>
          <p:cNvSpPr>
            <a:spLocks noGrp="1" noChangeArrowheads="1"/>
          </p:cNvSpPr>
          <p:nvPr>
            <p:ph type="title"/>
          </p:nvPr>
        </p:nvSpPr>
        <p:spPr bwMode="auto">
          <a:xfrm>
            <a:off x="741363" y="55562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Fate clic per modificare il formato del testo del titolo</a:t>
            </a:r>
          </a:p>
        </p:txBody>
      </p:sp>
      <p:sp>
        <p:nvSpPr>
          <p:cNvPr id="2051" name="Rectangle 3"/>
          <p:cNvSpPr>
            <a:spLocks noGrp="1" noChangeArrowheads="1"/>
          </p:cNvSpPr>
          <p:nvPr>
            <p:ph type="body" idx="1"/>
          </p:nvPr>
        </p:nvSpPr>
        <p:spPr bwMode="auto">
          <a:xfrm>
            <a:off x="741363" y="2101850"/>
            <a:ext cx="8605837"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2052" name="AutoShape 4"/>
          <p:cNvSpPr>
            <a:spLocks noChangeArrowheads="1"/>
          </p:cNvSpPr>
          <p:nvPr/>
        </p:nvSpPr>
        <p:spPr bwMode="auto">
          <a:xfrm>
            <a:off x="0" y="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238125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AutoShape 6"/>
          <p:cNvSpPr>
            <a:spLocks noChangeArrowheads="1"/>
          </p:cNvSpPr>
          <p:nvPr/>
        </p:nvSpPr>
        <p:spPr bwMode="auto">
          <a:xfrm>
            <a:off x="0" y="116840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Fate clic per modificare il formato del testo del titolo</a:t>
            </a:r>
          </a:p>
        </p:txBody>
      </p:sp>
      <p:sp>
        <p:nvSpPr>
          <p:cNvPr id="3074"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3075"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it-IT"/>
          </a:p>
        </p:txBody>
      </p:sp>
      <p:sp>
        <p:nvSpPr>
          <p:cNvPr id="3076"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it-IT"/>
          </a:p>
        </p:txBody>
      </p:sp>
      <p:sp>
        <p:nvSpPr>
          <p:cNvPr id="3077"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047E9E21-D721-43AA-B5E2-72703615831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128"/>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1262063"/>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4000" b="1" i="1" u="sng"/>
              <a:t>L'OLOCAUSTO</a:t>
            </a:r>
          </a:p>
        </p:txBody>
      </p:sp>
      <p:sp>
        <p:nvSpPr>
          <p:cNvPr id="5122" name="Text Box 2"/>
          <p:cNvSpPr txBox="1">
            <a:spLocks noChangeArrowheads="1"/>
          </p:cNvSpPr>
          <p:nvPr/>
        </p:nvSpPr>
        <p:spPr bwMode="auto">
          <a:xfrm>
            <a:off x="468313" y="1814513"/>
            <a:ext cx="9070975" cy="489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2932"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9pPr>
          </a:lstStyle>
          <a:p>
            <a:pPr algn="ctr"/>
            <a:r>
              <a:rPr lang="it-IT" sz="2600" b="1" dirty="0"/>
              <a:t>STORIA: </a:t>
            </a:r>
            <a:r>
              <a:rPr lang="it-IT" sz="2600" dirty="0"/>
              <a:t>L' origine dell'Olocausto.</a:t>
            </a:r>
          </a:p>
          <a:p>
            <a:pPr algn="ctr"/>
            <a:r>
              <a:rPr lang="it-IT" sz="2600" dirty="0"/>
              <a:t> </a:t>
            </a:r>
            <a:r>
              <a:rPr lang="it-IT" sz="2600" b="1" dirty="0"/>
              <a:t>ITALIANO</a:t>
            </a:r>
            <a:r>
              <a:rPr lang="it-IT" sz="2600" dirty="0"/>
              <a:t>: Commento dei brani letti.</a:t>
            </a:r>
          </a:p>
          <a:p>
            <a:pPr algn="ctr"/>
            <a:r>
              <a:rPr lang="it-IT" sz="2600" b="1" dirty="0"/>
              <a:t>GEOGRAFIA: </a:t>
            </a:r>
            <a:r>
              <a:rPr lang="it-IT" sz="2600" dirty="0"/>
              <a:t>Paesi extraeuropei dove è stato o è in atto il problema razziale.</a:t>
            </a:r>
          </a:p>
          <a:p>
            <a:pPr algn="ctr"/>
            <a:r>
              <a:rPr lang="it-IT" sz="2600" b="1" dirty="0"/>
              <a:t>INGLESE: </a:t>
            </a:r>
            <a:r>
              <a:rPr lang="it-IT" sz="2600" dirty="0"/>
              <a:t>Martin Luther King. </a:t>
            </a:r>
          </a:p>
          <a:p>
            <a:pPr algn="ctr"/>
            <a:r>
              <a:rPr lang="it-IT" sz="2600" b="1"/>
              <a:t>FRANCESE: </a:t>
            </a:r>
            <a:r>
              <a:rPr lang="it-IT" sz="2600"/>
              <a:t>La deportazione degli ebrei francesi.</a:t>
            </a:r>
          </a:p>
          <a:p>
            <a:pPr algn="ctr"/>
            <a:r>
              <a:rPr lang="it-IT" sz="2600" b="1"/>
              <a:t>ARTE E IMMAGINE: </a:t>
            </a:r>
            <a:r>
              <a:rPr lang="it-IT" sz="2600"/>
              <a:t>Picasso “Guernica”. </a:t>
            </a:r>
          </a:p>
          <a:p>
            <a:pPr algn="ctr"/>
            <a:r>
              <a:rPr lang="it-IT" sz="2600" b="1" dirty="0"/>
              <a:t>MUSICA: </a:t>
            </a:r>
            <a:r>
              <a:rPr lang="it-IT" sz="2600" dirty="0"/>
              <a:t>L'espressionismo e l'atonalità. </a:t>
            </a:r>
          </a:p>
          <a:p>
            <a:pPr algn="ctr"/>
            <a:r>
              <a:rPr lang="it-IT" sz="2600" b="1" dirty="0"/>
              <a:t>SCIENZE</a:t>
            </a:r>
            <a:r>
              <a:rPr lang="it-IT" sz="2600" dirty="0"/>
              <a:t>: Le forme di elettricità. </a:t>
            </a:r>
          </a:p>
          <a:p>
            <a:pPr algn="ctr"/>
            <a:r>
              <a:rPr lang="it-IT" sz="2600" b="1" dirty="0"/>
              <a:t>TECNOLOGIA: </a:t>
            </a:r>
            <a:r>
              <a:rPr lang="it-IT" sz="2600" dirty="0"/>
              <a:t>L'energia.</a:t>
            </a:r>
          </a:p>
          <a:p>
            <a:pPr algn="ctr"/>
            <a:r>
              <a:rPr lang="it-IT" sz="2600" b="1" dirty="0"/>
              <a:t>SCIENZE MOTORIE:</a:t>
            </a:r>
            <a:r>
              <a:rPr lang="it-IT" sz="2600" dirty="0"/>
              <a:t> Il calcio.</a:t>
            </a:r>
          </a:p>
          <a:p>
            <a:pPr algn="ctr"/>
            <a:endParaRPr lang="it-IT" sz="26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79613"/>
            <a:ext cx="5040313"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p:cNvSpPr>
            <a:spLocks noGrp="1" noChangeArrowheads="1"/>
          </p:cNvSpPr>
          <p:nvPr>
            <p:ph type="title"/>
          </p:nvPr>
        </p:nvSpPr>
        <p:spPr>
          <a:xfrm>
            <a:off x="503238" y="-9525"/>
            <a:ext cx="9070975" cy="1882775"/>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3600" b="1" i="1" u="sng"/>
              <a:t>Scienze</a:t>
            </a:r>
            <a:br>
              <a:rPr lang="it-IT" sz="3600" b="1" i="1" u="sng"/>
            </a:br>
            <a:r>
              <a:rPr lang="it-IT" sz="3600" b="1" i="1" u="sng"/>
              <a:t/>
            </a:r>
            <a:br>
              <a:rPr lang="it-IT" sz="3600" b="1" i="1" u="sng"/>
            </a:br>
            <a:r>
              <a:rPr lang="it-IT" sz="2400" b="1"/>
              <a:t>Le forme di elettricità</a:t>
            </a:r>
            <a:r>
              <a:rPr lang="it-IT" sz="3600" b="1" i="1" u="sng"/>
              <a:t/>
            </a:r>
            <a:br>
              <a:rPr lang="it-IT" sz="3600" b="1" i="1" u="sng"/>
            </a:br>
            <a:endParaRPr lang="it-IT" sz="3600" b="1" i="1" u="sng"/>
          </a:p>
        </p:txBody>
      </p:sp>
      <p:sp>
        <p:nvSpPr>
          <p:cNvPr id="14339" name="Rectangle 3"/>
          <p:cNvSpPr>
            <a:spLocks noGrp="1" noChangeArrowheads="1"/>
          </p:cNvSpPr>
          <p:nvPr>
            <p:ph type="body" idx="1"/>
          </p:nvPr>
        </p:nvSpPr>
        <p:spPr>
          <a:xfrm>
            <a:off x="5292725" y="2030413"/>
            <a:ext cx="4425950" cy="4989512"/>
          </a:xfrm>
          <a:ln/>
        </p:spPr>
        <p:txBody>
          <a:bodyPr tIns="15876"/>
          <a:lstStyle/>
          <a:p>
            <a:pPr marL="431800" indent="-323850" algn="ctr">
              <a:buSzPct val="45000"/>
              <a:buFont typeface="Wingdings" charset="2"/>
              <a:buNone/>
              <a:tabLst>
                <a:tab pos="723900" algn="l"/>
                <a:tab pos="1447800" algn="l"/>
                <a:tab pos="2171700" algn="l"/>
                <a:tab pos="2895600" algn="l"/>
                <a:tab pos="3619500" algn="l"/>
                <a:tab pos="4343400" algn="l"/>
              </a:tabLst>
            </a:pPr>
            <a:r>
              <a:rPr lang="it-IT" sz="1800"/>
              <a:t>La forma di elettricità che noi usiamo più comunemente è la corrente elettrica.</a:t>
            </a:r>
          </a:p>
          <a:p>
            <a:pPr marL="431800" indent="-323850" algn="ctr">
              <a:buSzPct val="45000"/>
              <a:buFont typeface="Wingdings" charset="2"/>
              <a:buNone/>
              <a:tabLst>
                <a:tab pos="723900" algn="l"/>
                <a:tab pos="1447800" algn="l"/>
                <a:tab pos="2171700" algn="l"/>
                <a:tab pos="2895600" algn="l"/>
                <a:tab pos="3619500" algn="l"/>
                <a:tab pos="4343400" algn="l"/>
              </a:tabLst>
            </a:pPr>
            <a:r>
              <a:rPr lang="it-IT" sz="1800"/>
              <a:t>Per generare una corrente elettrica si può ricorrere anche a una pila. Un particolare dispositivo capace di creare un eccesso di elettroni. Ogni pila è costituita da un polo carico negativamente, per eccesso di elettroni e un polo carico positivamente, per difetto di elettroni.                                   Il flusso di elettroni attraverso il filo metallico costituisce una corrente elettrica.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301625"/>
            <a:ext cx="9070975" cy="1262063"/>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a:t>     </a:t>
            </a:r>
            <a:r>
              <a:rPr lang="it-IT" sz="4000" b="1" i="1" u="sng"/>
              <a:t>Tecnologia</a:t>
            </a:r>
          </a:p>
        </p:txBody>
      </p:sp>
      <p:sp>
        <p:nvSpPr>
          <p:cNvPr id="15362" name="Rectangle 2"/>
          <p:cNvSpPr>
            <a:spLocks noGrp="1" noChangeArrowheads="1"/>
          </p:cNvSpPr>
          <p:nvPr>
            <p:ph type="body" idx="1"/>
          </p:nvPr>
        </p:nvSpPr>
        <p:spPr>
          <a:xfrm>
            <a:off x="503238" y="1768475"/>
            <a:ext cx="4425950" cy="4989513"/>
          </a:xfrm>
          <a:ln/>
        </p:spPr>
        <p:txBody>
          <a:bodyPr/>
          <a:lstStyle/>
          <a:p>
            <a:pPr marL="431800" indent="-323850">
              <a:buSzPct val="45000"/>
              <a:buFont typeface="Wingdings" charset="2"/>
              <a:buNone/>
              <a:tabLst>
                <a:tab pos="723900" algn="l"/>
                <a:tab pos="1447800" algn="l"/>
                <a:tab pos="2171700" algn="l"/>
                <a:tab pos="2895600" algn="l"/>
                <a:tab pos="3619500" algn="l"/>
                <a:tab pos="4343400" algn="l"/>
              </a:tabLst>
            </a:pPr>
            <a:endParaRPr lang="it-IT" sz="3200"/>
          </a:p>
          <a:p>
            <a:pPr marL="431800" indent="-323850">
              <a:buSzPct val="45000"/>
              <a:buFont typeface="Wingdings" charset="2"/>
              <a:buNone/>
              <a:tabLst>
                <a:tab pos="723900" algn="l"/>
                <a:tab pos="1447800" algn="l"/>
                <a:tab pos="2171700" algn="l"/>
                <a:tab pos="2895600" algn="l"/>
                <a:tab pos="3619500" algn="l"/>
                <a:tab pos="4343400" algn="l"/>
              </a:tabLst>
            </a:pPr>
            <a:endParaRPr lang="it-IT" sz="3200"/>
          </a:p>
        </p:txBody>
      </p:sp>
      <p:sp>
        <p:nvSpPr>
          <p:cNvPr id="15363" name="Rectangle 3"/>
          <p:cNvSpPr>
            <a:spLocks noGrp="1" noChangeArrowheads="1"/>
          </p:cNvSpPr>
          <p:nvPr>
            <p:ph type="body" idx="2"/>
          </p:nvPr>
        </p:nvSpPr>
        <p:spPr>
          <a:xfrm>
            <a:off x="5151438" y="1768475"/>
            <a:ext cx="4425950" cy="4989513"/>
          </a:xfrm>
          <a:ln/>
        </p:spPr>
        <p:txBody>
          <a:bodyPr tIns="19404"/>
          <a:lstStyle/>
          <a:p>
            <a:pPr marL="431800" indent="-323850" algn="ctr">
              <a:buSzPct val="45000"/>
              <a:buFont typeface="Wingdings" charset="2"/>
              <a:buNone/>
              <a:tabLst>
                <a:tab pos="723900" algn="l"/>
                <a:tab pos="1447800" algn="l"/>
                <a:tab pos="2171700" algn="l"/>
                <a:tab pos="2895600" algn="l"/>
                <a:tab pos="3619500" algn="l"/>
                <a:tab pos="4343400" algn="l"/>
              </a:tabLst>
            </a:pPr>
            <a:r>
              <a:rPr lang="it-IT" sz="2200"/>
              <a:t>Che cos'è l'energia ?</a:t>
            </a:r>
          </a:p>
          <a:p>
            <a:pPr marL="431800" indent="-323850">
              <a:buSzPct val="45000"/>
              <a:buFont typeface="Wingdings" charset="2"/>
              <a:buNone/>
              <a:tabLst>
                <a:tab pos="723900" algn="l"/>
                <a:tab pos="1447800" algn="l"/>
                <a:tab pos="2171700" algn="l"/>
                <a:tab pos="2895600" algn="l"/>
                <a:tab pos="3619500" algn="l"/>
                <a:tab pos="4343400" algn="l"/>
              </a:tabLst>
            </a:pPr>
            <a:endParaRPr lang="it-IT" sz="3200"/>
          </a:p>
          <a:p>
            <a:pPr marL="431800" indent="-323850" algn="ctr">
              <a:buSzPct val="45000"/>
              <a:buFont typeface="Wingdings" charset="2"/>
              <a:buNone/>
              <a:tabLst>
                <a:tab pos="723900" algn="l"/>
                <a:tab pos="1447800" algn="l"/>
                <a:tab pos="2171700" algn="l"/>
                <a:tab pos="2895600" algn="l"/>
                <a:tab pos="3619500" algn="l"/>
                <a:tab pos="4343400" algn="l"/>
              </a:tabLst>
            </a:pPr>
            <a:r>
              <a:rPr lang="it-IT" sz="2200"/>
              <a:t>Da dove proviene l'energia ?</a:t>
            </a:r>
          </a:p>
          <a:p>
            <a:pPr marL="431800" indent="-323850" algn="ctr">
              <a:buSzPct val="45000"/>
              <a:buFont typeface="Wingdings" charset="2"/>
              <a:buNone/>
              <a:tabLst>
                <a:tab pos="723900" algn="l"/>
                <a:tab pos="1447800" algn="l"/>
                <a:tab pos="2171700" algn="l"/>
                <a:tab pos="2895600" algn="l"/>
                <a:tab pos="3619500" algn="l"/>
                <a:tab pos="4343400" algn="l"/>
              </a:tabLst>
            </a:pPr>
            <a:endParaRPr lang="it-IT" sz="2200"/>
          </a:p>
          <a:p>
            <a:pPr marL="431800" indent="-323850" algn="ctr">
              <a:buSzPct val="45000"/>
              <a:buFont typeface="Wingdings" charset="2"/>
              <a:buNone/>
              <a:tabLst>
                <a:tab pos="723900" algn="l"/>
                <a:tab pos="1447800" algn="l"/>
                <a:tab pos="2171700" algn="l"/>
                <a:tab pos="2895600" algn="l"/>
                <a:tab pos="3619500" algn="l"/>
                <a:tab pos="4343400" algn="l"/>
              </a:tabLst>
            </a:pPr>
            <a:r>
              <a:rPr lang="it-IT" sz="2200"/>
              <a:t>Quali sono le risorse energetiche esauribili e rinnovabili?</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800225"/>
            <a:ext cx="467995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03238" y="247650"/>
            <a:ext cx="9070975" cy="1370013"/>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4000"/>
              <a:t>  </a:t>
            </a:r>
            <a:r>
              <a:rPr lang="it-IT" sz="4000" b="1" i="1" u="sng"/>
              <a:t>Scienze motorie</a:t>
            </a:r>
            <a:br>
              <a:rPr lang="it-IT" sz="4000" b="1" i="1" u="sng"/>
            </a:br>
            <a:r>
              <a:rPr lang="it-IT" sz="2400" b="1"/>
              <a:t/>
            </a:r>
            <a:br>
              <a:rPr lang="it-IT" sz="2400" b="1"/>
            </a:br>
            <a:r>
              <a:rPr lang="it-IT" sz="3200" b="1"/>
              <a:t>Il calcio</a:t>
            </a:r>
          </a:p>
        </p:txBody>
      </p:sp>
      <p:sp>
        <p:nvSpPr>
          <p:cNvPr id="16386" name="Rectangle 2"/>
          <p:cNvSpPr>
            <a:spLocks noGrp="1" noChangeArrowheads="1"/>
          </p:cNvSpPr>
          <p:nvPr>
            <p:ph type="body" idx="1"/>
          </p:nvPr>
        </p:nvSpPr>
        <p:spPr>
          <a:xfrm>
            <a:off x="587375" y="2339975"/>
            <a:ext cx="8772525" cy="4846638"/>
          </a:xfrm>
          <a:ln/>
        </p:spPr>
        <p:txBody>
          <a:bodyPr tIns="21168"/>
          <a:lstStyle/>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a:t>Il calcio è un gioco di squadra dove si devono affrontare due squadre. Ci sono però due tipi di calcio: il calcio a 11 e il calcio a 5. Nel calcio a 11 le squadre devono essere formate da 11 giocatori più le riserve. Giocano all'interno di un campo da gioco rettangolare, la linea laterale è lunga minimo 90 m e massimo 120 m, invece la linea di fondo è lunga minimo 45 m e massimo 90 m. Il campo del calcio a 5 invece è più piccolo, la linea laterale è 40 m  invece quella di fondo è 5 m, i giocatori sul campo devono essere 5  più le riserve. Il calcio è lo sport più praticato e divertente al mondo.</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79388"/>
            <a:ext cx="2619375"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p:nvPr>
        </p:nvSpPr>
        <p:spPr>
          <a:xfrm>
            <a:off x="503238" y="1768475"/>
            <a:ext cx="9070975" cy="5029200"/>
          </a:xfrm>
          <a:ln/>
        </p:spPr>
        <p:txBody>
          <a:bodyPr tIns="24192" anchor="t"/>
          <a:lstStyle/>
          <a:p>
            <a:pPr marL="431800" indent="-323850">
              <a:lnSpc>
                <a:spcPct val="98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9600">
                <a:latin typeface="Edwardian Script ITC" pitchFamily="64" charset="0"/>
              </a:rPr>
              <a:t>Ramazan Arapi</a:t>
            </a:r>
          </a:p>
          <a:p>
            <a:pPr marL="431800" indent="-323850">
              <a:lnSpc>
                <a:spcPct val="98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6600">
                <a:latin typeface="Edwardian Script ITC" pitchFamily="64" charset="0"/>
              </a:rPr>
              <a:t>classe 3^ A</a:t>
            </a:r>
          </a:p>
          <a:p>
            <a:pPr marL="431800" indent="-323850">
              <a:lnSpc>
                <a:spcPct val="98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6600">
                <a:latin typeface="Edwardian Script ITC" pitchFamily="64" charset="0"/>
              </a:rPr>
              <a:t>Anno scolastico 2012/2013</a:t>
            </a:r>
          </a:p>
          <a:p>
            <a:pPr marL="431800" indent="-323850">
              <a:lnSpc>
                <a:spcPct val="98000"/>
              </a:lnSpc>
              <a:spcAft>
                <a:spcPts val="1425"/>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7200">
              <a:latin typeface="Edwardian Script ITC" pitchFamily="6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50800"/>
            <a:ext cx="9070975" cy="1762125"/>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3600" b="1" i="1" u="sng"/>
              <a:t>STORIA</a:t>
            </a:r>
            <a:r>
              <a:rPr lang="it-IT"/>
              <a:t/>
            </a:r>
            <a:br>
              <a:rPr lang="it-IT"/>
            </a:br>
            <a:r>
              <a:rPr lang="it-IT"/>
              <a:t/>
            </a:r>
            <a:br>
              <a:rPr lang="it-IT"/>
            </a:br>
            <a:r>
              <a:rPr lang="it-IT"/>
              <a:t>Le origini dell'olocausto</a:t>
            </a:r>
          </a:p>
        </p:txBody>
      </p:sp>
      <p:sp>
        <p:nvSpPr>
          <p:cNvPr id="6146" name="Rectangle 2"/>
          <p:cNvSpPr>
            <a:spLocks noGrp="1" noChangeArrowheads="1"/>
          </p:cNvSpPr>
          <p:nvPr>
            <p:ph type="body" idx="1"/>
          </p:nvPr>
        </p:nvSpPr>
        <p:spPr>
          <a:xfrm>
            <a:off x="741363" y="2101850"/>
            <a:ext cx="8607425" cy="4762500"/>
          </a:xfrm>
          <a:ln/>
        </p:spPr>
        <p:txBody>
          <a:bodyPr tIns="15876"/>
          <a:lstStyle/>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800"/>
              <a:t>Nel 1941 i nazisti decisero di portare a termine il loro progetto cioè di sterminare l'intera razza ebrea. La decisione fu presa perché loro ritenevano gli Ebrei una razza molto potente e quindi avevano paura. Le SS procedettero a mandare tutti gli Ebrei di tutti gli stati sotto il controllo tedesco nei  lager. Cosi furono deportati sei milioni di Ebrei tra cui vecchi,giovani,donne,bambini e intere famiglie,  lì rimanevano per giorni o addirittura settimane senza cibo né acqua. Venivano completamente privati della loro identità: spogliati, rasati a zero e marchiati a fuoco sul braccio un numero che avrebbe sostituito il loro nome. Nei campi di concentramento dovevano lavorare costruendo ferro e scavando miniere. Quando venivano mandati a fare una doccia, purtroppo al posto dell'acqua usciva gas, i loro corpi venivano ,poi, bruciati nei forni crematori. Usavano i gas perché alcune industrie tedesche avevano constatato che il gas costava meno dei proiettili.</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00675"/>
            <a:ext cx="10080625"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207963"/>
            <a:ext cx="9070975" cy="1447800"/>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3600" b="1" i="1" u="sng"/>
              <a:t>ITALIANO</a:t>
            </a:r>
            <a:r>
              <a:rPr lang="it-IT"/>
              <a:t/>
            </a:r>
            <a:br>
              <a:rPr lang="it-IT"/>
            </a:br>
            <a:r>
              <a:rPr lang="it-IT"/>
              <a:t/>
            </a:r>
            <a:br>
              <a:rPr lang="it-IT"/>
            </a:br>
            <a:r>
              <a:rPr lang="it-IT" sz="2200"/>
              <a:t>Commenti dei brani e poesie letti</a:t>
            </a:r>
          </a:p>
        </p:txBody>
      </p:sp>
      <p:sp>
        <p:nvSpPr>
          <p:cNvPr id="7170" name="Rectangle 2"/>
          <p:cNvSpPr>
            <a:spLocks noGrp="1" noChangeArrowheads="1"/>
          </p:cNvSpPr>
          <p:nvPr>
            <p:ph type="body" idx="1"/>
          </p:nvPr>
        </p:nvSpPr>
        <p:spPr>
          <a:xfrm>
            <a:off x="741363" y="1979613"/>
            <a:ext cx="8607425" cy="4884737"/>
          </a:xfrm>
          <a:ln/>
        </p:spPr>
        <p:txBody>
          <a:bodyPr tIns="17640"/>
          <a:lstStyle/>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2000"/>
              <a:t>La mia famiglia: Fred Uhlman</a:t>
            </a:r>
            <a:r>
              <a:rPr lang="it-IT" sz="1800"/>
              <a:t>                </a:t>
            </a:r>
            <a:r>
              <a:rPr lang="it-IT" sz="2000"/>
              <a:t>Se questo è un uomo: Primo Levi</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2519363"/>
            <a:ext cx="4319588" cy="414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4"/>
          <p:cNvSpPr txBox="1">
            <a:spLocks noChangeArrowheads="1"/>
          </p:cNvSpPr>
          <p:nvPr/>
        </p:nvSpPr>
        <p:spPr bwMode="auto">
          <a:xfrm>
            <a:off x="5580063" y="2519363"/>
            <a:ext cx="3959225"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Lst>
              <a:defRPr>
                <a:solidFill>
                  <a:srgbClr val="000000"/>
                </a:solidFill>
                <a:latin typeface="Arial" charset="0"/>
                <a:ea typeface="MS Gothic" charset="-128"/>
              </a:defRPr>
            </a:lvl1pPr>
            <a:lvl2pPr>
              <a:tabLst>
                <a:tab pos="723900" algn="l"/>
                <a:tab pos="1447800" algn="l"/>
                <a:tab pos="2171700" algn="l"/>
                <a:tab pos="2895600" algn="l"/>
                <a:tab pos="3619500" algn="l"/>
              </a:tabLst>
              <a:defRPr>
                <a:solidFill>
                  <a:srgbClr val="000000"/>
                </a:solidFill>
                <a:latin typeface="Arial" charset="0"/>
                <a:ea typeface="MS Gothic" charset="-128"/>
              </a:defRPr>
            </a:lvl2pPr>
            <a:lvl3pPr>
              <a:tabLst>
                <a:tab pos="723900" algn="l"/>
                <a:tab pos="1447800" algn="l"/>
                <a:tab pos="2171700" algn="l"/>
                <a:tab pos="2895600" algn="l"/>
                <a:tab pos="3619500" algn="l"/>
              </a:tabLst>
              <a:defRPr>
                <a:solidFill>
                  <a:srgbClr val="000000"/>
                </a:solidFill>
                <a:latin typeface="Arial" charset="0"/>
                <a:ea typeface="MS Gothic" charset="-128"/>
              </a:defRPr>
            </a:lvl3pPr>
            <a:lvl4pPr>
              <a:tabLst>
                <a:tab pos="723900" algn="l"/>
                <a:tab pos="1447800" algn="l"/>
                <a:tab pos="2171700" algn="l"/>
                <a:tab pos="2895600" algn="l"/>
                <a:tab pos="3619500" algn="l"/>
              </a:tabLst>
              <a:defRPr>
                <a:solidFill>
                  <a:srgbClr val="000000"/>
                </a:solidFill>
                <a:latin typeface="Arial" charset="0"/>
                <a:ea typeface="MS Gothic" charset="-128"/>
              </a:defRPr>
            </a:lvl4pPr>
            <a:lvl5pPr>
              <a:tabLst>
                <a:tab pos="723900" algn="l"/>
                <a:tab pos="1447800" algn="l"/>
                <a:tab pos="2171700" algn="l"/>
                <a:tab pos="2895600" algn="l"/>
                <a:tab pos="36195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S Gothic" charset="-128"/>
              </a:defRPr>
            </a:lvl9pPr>
          </a:lstStyle>
          <a:p>
            <a:pPr algn="ctr"/>
            <a:r>
              <a:rPr lang="it-IT" sz="1200" b="1"/>
              <a:t>Voi che vivete sicuri</a:t>
            </a:r>
            <a:br>
              <a:rPr lang="it-IT" sz="1200" b="1"/>
            </a:br>
            <a:r>
              <a:rPr lang="it-IT" sz="1200" b="1"/>
              <a:t>Nelle vostre tiepide case,</a:t>
            </a:r>
            <a:br>
              <a:rPr lang="it-IT" sz="1200" b="1"/>
            </a:br>
            <a:r>
              <a:rPr lang="it-IT" sz="1200" b="1"/>
              <a:t>Voi che trovate tornando a sera</a:t>
            </a:r>
            <a:br>
              <a:rPr lang="it-IT" sz="1200" b="1"/>
            </a:br>
            <a:r>
              <a:rPr lang="it-IT" sz="1200" b="1"/>
              <a:t>Il cibo caldo e visi amici:</a:t>
            </a:r>
          </a:p>
          <a:p>
            <a:pPr algn="ctr"/>
            <a:r>
              <a:rPr lang="it-IT" sz="1200" b="1"/>
              <a:t>Considerate se questo è un uomo </a:t>
            </a:r>
            <a:br>
              <a:rPr lang="it-IT" sz="1200" b="1"/>
            </a:br>
            <a:r>
              <a:rPr lang="it-IT" sz="1200" b="1"/>
              <a:t>Che lavora nel fango</a:t>
            </a:r>
            <a:br>
              <a:rPr lang="it-IT" sz="1200" b="1"/>
            </a:br>
            <a:r>
              <a:rPr lang="it-IT" sz="1200" b="1"/>
              <a:t>Che non conosce pace</a:t>
            </a:r>
            <a:br>
              <a:rPr lang="it-IT" sz="1200" b="1"/>
            </a:br>
            <a:r>
              <a:rPr lang="it-IT" sz="1200" b="1"/>
              <a:t>Che lotta per mezzo pane</a:t>
            </a:r>
            <a:br>
              <a:rPr lang="it-IT" sz="1200" b="1"/>
            </a:br>
            <a:r>
              <a:rPr lang="it-IT" sz="1200" b="1"/>
              <a:t>Che muore per un sì o per un no.</a:t>
            </a:r>
            <a:br>
              <a:rPr lang="it-IT" sz="1200" b="1"/>
            </a:br>
            <a:r>
              <a:rPr lang="it-IT" sz="1200" b="1"/>
              <a:t>Considerate se questa è una donna,</a:t>
            </a:r>
            <a:br>
              <a:rPr lang="it-IT" sz="1200" b="1"/>
            </a:br>
            <a:r>
              <a:rPr lang="it-IT" sz="1200" b="1"/>
              <a:t>senza capelli e senza nome</a:t>
            </a:r>
            <a:br>
              <a:rPr lang="it-IT" sz="1200" b="1"/>
            </a:br>
            <a:r>
              <a:rPr lang="it-IT" sz="1200" b="1"/>
              <a:t>senza più forza di ricordare</a:t>
            </a:r>
            <a:br>
              <a:rPr lang="it-IT" sz="1200" b="1"/>
            </a:br>
            <a:r>
              <a:rPr lang="it-IT" sz="1200" b="1"/>
              <a:t>Vuoti gli occhi e freddo il grembo</a:t>
            </a:r>
            <a:br>
              <a:rPr lang="it-IT" sz="1200" b="1"/>
            </a:br>
            <a:r>
              <a:rPr lang="it-IT" sz="1200" b="1"/>
              <a:t>Come una rana d'inverno. </a:t>
            </a:r>
          </a:p>
          <a:p>
            <a:pPr algn="ctr"/>
            <a:r>
              <a:rPr lang="it-IT" sz="1200" b="1"/>
              <a:t>Meditate che questo è stato:</a:t>
            </a:r>
            <a:br>
              <a:rPr lang="it-IT" sz="1200" b="1"/>
            </a:br>
            <a:r>
              <a:rPr lang="it-IT" sz="1200" b="1"/>
              <a:t>Vi comando queste parole.</a:t>
            </a:r>
            <a:br>
              <a:rPr lang="it-IT" sz="1200" b="1"/>
            </a:br>
            <a:r>
              <a:rPr lang="it-IT" sz="1200" b="1"/>
              <a:t>Scolpitele nel vostro cuore</a:t>
            </a:r>
            <a:br>
              <a:rPr lang="it-IT" sz="1200" b="1"/>
            </a:br>
            <a:r>
              <a:rPr lang="it-IT" sz="1200" b="1"/>
              <a:t>stando in casa andando per via,</a:t>
            </a:r>
            <a:br>
              <a:rPr lang="it-IT" sz="1200" b="1"/>
            </a:br>
            <a:r>
              <a:rPr lang="it-IT" sz="1200" b="1"/>
              <a:t>coricandovi  alzandovi;</a:t>
            </a:r>
            <a:br>
              <a:rPr lang="it-IT" sz="1200" b="1"/>
            </a:br>
            <a:r>
              <a:rPr lang="it-IT" sz="1200" b="1"/>
              <a:t>Ripetetele ai vostri figli.</a:t>
            </a:r>
          </a:p>
          <a:p>
            <a:pPr algn="ctr"/>
            <a:r>
              <a:rPr lang="it-IT" sz="1200" b="1"/>
              <a:t>O vi si sfaccia la casa,</a:t>
            </a:r>
            <a:br>
              <a:rPr lang="it-IT" sz="1200" b="1"/>
            </a:br>
            <a:r>
              <a:rPr lang="it-IT" sz="1200" b="1"/>
              <a:t>La malattia vi impedisca,</a:t>
            </a:r>
            <a:br>
              <a:rPr lang="it-IT" sz="1200" b="1"/>
            </a:br>
            <a:r>
              <a:rPr lang="it-IT" sz="1200" b="1"/>
              <a:t>I vostri nati torcano il viso da voi.</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231775"/>
            <a:ext cx="9070975" cy="1400175"/>
          </a:xfrm>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a:t>   </a:t>
            </a:r>
            <a:r>
              <a:rPr lang="it-IT" sz="3600" b="1" i="1" u="sng"/>
              <a:t>Geografia</a:t>
            </a:r>
            <a:br>
              <a:rPr lang="it-IT" sz="3600" b="1" i="1" u="sng"/>
            </a:br>
            <a:r>
              <a:rPr lang="it-IT" sz="3600" b="1" i="1" u="sng"/>
              <a:t/>
            </a:r>
            <a:br>
              <a:rPr lang="it-IT" sz="3600" b="1" i="1" u="sng"/>
            </a:br>
            <a:r>
              <a:rPr lang="it-IT" sz="1800" b="1"/>
              <a:t>DISCRIMINAZIONE RAZZIALE NEGLI STATI "UNITI" D'AMERICA</a:t>
            </a:r>
          </a:p>
        </p:txBody>
      </p:sp>
      <p:sp>
        <p:nvSpPr>
          <p:cNvPr id="8194" name="Rectangle 2"/>
          <p:cNvSpPr>
            <a:spLocks noGrp="1" noChangeArrowheads="1"/>
          </p:cNvSpPr>
          <p:nvPr>
            <p:ph type="subTitle" idx="4294967295"/>
          </p:nvPr>
        </p:nvSpPr>
        <p:spPr bwMode="auto">
          <a:xfrm>
            <a:off x="0" y="1800225"/>
            <a:ext cx="9348788" cy="5580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112" rIns="0" bIns="0" anchor="ctr"/>
          <a:lstStyle/>
          <a:p>
            <a:pPr marL="647700" lvl="2" indent="-215900" algn="ctr">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1600"/>
              <a:t>Da quando fu abolita la schiavitù si venne a creare una convivenza forzata tra bianchi e neri. I neri vissero per molto tempo in condizioni pessime: abitavano in piccole baracche e non potevano fare nulla insieme ai bianchi. Fino agli anni ’30 e ’40, i neri si trovarono in queste condizioni.</a:t>
            </a:r>
          </a:p>
          <a:p>
            <a:pPr marL="647700" lvl="2" indent="-215900" algn="ctr">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1600"/>
              <a:t> Il primo episodio di discriminazione razziale fu quello che vide protagonista Rosa Parks, una signora di colore, che faceva la domestica: ella si sedette su un autobus in un posto riservato ai bianchi, ma vuoto, e non si alzò dopo essere stata richiamata. Per questo fu ingiustamente arrestata. In questo periodo azioni del genere erano all’ordine del giorno.</a:t>
            </a:r>
          </a:p>
          <a:p>
            <a:pPr marL="647700" lvl="2" indent="-215900" algn="ctr">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1600"/>
              <a:t>Nello stesso tempo, molti stati africani ottennero l’indipendenza e questo accentuò la lotta dei neri. Inoltre gli USA dovevano promuovere l’ONU che lottava per i diritti dell’uomo ed era un po’ imbarazzante avere discriminazioni nel proprio territorio. Così partiti politici e Chiese si schierarono in favore dei neri. Aumentò il numero di giudici, poliziotti, atleti, scrittori, artisti e avvocati neri. Ma nessuna riforma era stata approvata e quindi era tutto come prima. Per far sì che ciò avvenisse scesero in campo Martin Luther King, un reverendo nero che si mise a capo del movimento non-violento e John Fitzgerald Kennedy (presidente degli USA). King organizzò molte manifestazioni, ma la più importante fu la marcia su Washington. A questo evento parteciparono bianchi e neri, ricchi e poveri; e lì Martin Luther King pronunciò il suo discorso più celebre. Questo discorso, pronunciato al Lincoln Memorial, il 28 agosto 1963, accanto al presidente Kennedy , risuonò in tutta la nazione. Purtroppo Kennedy, e King furono assassinati, ma Kennedy, prima di essere ucciso, era riuscito a proporre la Civil Rights Act, una legge che garantiva ai cittadini uguale accesso ai servizi e alle strutture pubbliche e private, che non permetteva la discriminazione nelle imprese e istituzioni federali, vietava al governo federale di fornire sostegno finanziario in programmi o attività che riguardassero la discriminazione razziale.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03238" y="301625"/>
            <a:ext cx="9070975" cy="1262063"/>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4000" b="1" i="1" u="sng"/>
              <a:t>Inglese</a:t>
            </a:r>
            <a:br>
              <a:rPr lang="it-IT" sz="4000" b="1" i="1" u="sng"/>
            </a:br>
            <a:r>
              <a:rPr lang="it-IT" sz="4000"/>
              <a:t>    </a:t>
            </a:r>
            <a:r>
              <a:rPr lang="it-IT" sz="4000" b="1" i="1" u="sng"/>
              <a:t>Martin Luther King</a:t>
            </a:r>
          </a:p>
        </p:txBody>
      </p:sp>
      <p:sp>
        <p:nvSpPr>
          <p:cNvPr id="9218" name="Rectangle 2"/>
          <p:cNvSpPr>
            <a:spLocks noGrp="1" noChangeArrowheads="1"/>
          </p:cNvSpPr>
          <p:nvPr>
            <p:ph type="body" idx="1"/>
          </p:nvPr>
        </p:nvSpPr>
        <p:spPr>
          <a:xfrm>
            <a:off x="766763" y="1979613"/>
            <a:ext cx="8772525" cy="4937125"/>
          </a:xfrm>
          <a:ln/>
        </p:spPr>
        <p:txBody>
          <a:bodyPr tIns="17640"/>
          <a:lstStyle/>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000">
              <a:solidFill>
                <a:srgbClr val="FF9966"/>
              </a:solidFill>
            </a:endParaRPr>
          </a:p>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000"/>
              <a:t>Martin Luther King was born in 1929 in the state of Georgia. He grew up in Atlanta and studied theology before getting a doctorate at the University of Boston. In 1954, he became a pastor at a Baptist church in Montgomery, Alabama. In december 1955, he was a leader of the famous bus protest in Montgomery.</a:t>
            </a:r>
          </a:p>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000"/>
              <a:t>From 1957 to 1968 , King was leader of the non-violent civil rights movement. In 1963, he organised a demostration in Washington DC. There , he made his famous “ I have a dream ”. King became the symbolic leader of African-Americans. He received the Nobel Peace Prize in 1964, aged 35. Tragically, on 4</a:t>
            </a:r>
            <a:r>
              <a:rPr lang="it-IT" sz="2000" baseline="33000"/>
              <a:t>th</a:t>
            </a:r>
            <a:r>
              <a:rPr lang="it-IT" sz="2000"/>
              <a:t> April 1968, he was assassinated in Memphis, Tennessee. </a:t>
            </a:r>
          </a:p>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40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149225"/>
            <a:ext cx="1571625" cy="2190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41363" y="63500"/>
            <a:ext cx="8607425" cy="1701800"/>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4000" b="1" i="1" u="sng"/>
              <a:t>Francese</a:t>
            </a:r>
            <a:br>
              <a:rPr lang="it-IT" sz="4000" b="1" i="1" u="sng"/>
            </a:br>
            <a:r>
              <a:rPr lang="it-IT" sz="4000" b="1" i="1" u="sng"/>
              <a:t/>
            </a:r>
            <a:br>
              <a:rPr lang="it-IT" sz="4000" b="1" i="1" u="sng"/>
            </a:br>
            <a:r>
              <a:rPr lang="it-IT" sz="4000" b="1" i="1" u="sng"/>
              <a:t>Paris</a:t>
            </a:r>
          </a:p>
        </p:txBody>
      </p:sp>
      <p:sp>
        <p:nvSpPr>
          <p:cNvPr id="10242" name="Rectangle 2"/>
          <p:cNvSpPr>
            <a:spLocks noGrp="1" noChangeArrowheads="1"/>
          </p:cNvSpPr>
          <p:nvPr>
            <p:ph type="body" idx="1"/>
          </p:nvPr>
        </p:nvSpPr>
        <p:spPr>
          <a:xfrm>
            <a:off x="720725" y="1979613"/>
            <a:ext cx="8772525" cy="5580062"/>
          </a:xfrm>
          <a:ln/>
        </p:spPr>
        <p:txBody>
          <a:bodyPr tIns="15876"/>
          <a:lstStyle/>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1800" b="1"/>
              <a:t>La Place de la Concorde</a:t>
            </a:r>
            <a:r>
              <a:rPr lang="it-IT" sz="1800"/>
              <a:t>            </a:t>
            </a:r>
            <a:r>
              <a:rPr lang="it-IT" sz="1800" b="1"/>
              <a:t>Notre-Dame</a:t>
            </a:r>
            <a:r>
              <a:rPr lang="it-IT" sz="1800"/>
              <a:t>                            </a:t>
            </a:r>
            <a:r>
              <a:rPr lang="it-IT" sz="1800" b="1"/>
              <a:t>La Seine</a:t>
            </a:r>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1800" b="1"/>
          </a:p>
          <a:p>
            <a:pPr marL="431800" indent="-32385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1800" b="1"/>
              <a:t>                    L'Arc de Triomphe                               Le Quartier Latin</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2471738"/>
            <a:ext cx="2476500"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5" y="2471738"/>
            <a:ext cx="2466975" cy="184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2519363"/>
            <a:ext cx="25431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5580063"/>
            <a:ext cx="2519362" cy="177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5580063"/>
            <a:ext cx="25336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263525"/>
            <a:ext cx="9070975" cy="1339850"/>
          </a:xfrm>
          <a:ln/>
        </p:spPr>
        <p:txBody>
          <a:bodyPr tIns="31752"/>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3600" b="1" i="1" u="sng"/>
              <a:t>Arte e immagine</a:t>
            </a:r>
            <a:r>
              <a:rPr lang="it-IT" sz="3600" u="sng"/>
              <a:t/>
            </a:r>
            <a:br>
              <a:rPr lang="it-IT" sz="3600" u="sng"/>
            </a:br>
            <a:r>
              <a:rPr lang="it-IT" sz="3600" u="sng"/>
              <a:t/>
            </a:r>
            <a:br>
              <a:rPr lang="it-IT" sz="3600" u="sng"/>
            </a:br>
            <a:r>
              <a:rPr lang="it-IT" sz="2200" b="1" i="1"/>
              <a:t>Guernica (Pablo Picasso)</a:t>
            </a:r>
          </a:p>
        </p:txBody>
      </p:sp>
      <p:sp>
        <p:nvSpPr>
          <p:cNvPr id="11266" name="Rectangle 2"/>
          <p:cNvSpPr>
            <a:spLocks noGrp="1" noChangeArrowheads="1"/>
          </p:cNvSpPr>
          <p:nvPr>
            <p:ph type="subTitle" idx="4294967295"/>
          </p:nvPr>
        </p:nvSpPr>
        <p:spPr bwMode="auto">
          <a:xfrm>
            <a:off x="179388" y="1979613"/>
            <a:ext cx="9720262" cy="5759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876" rIns="0" bIns="0"/>
          <a:lstStyle/>
          <a:p>
            <a:pPr marL="431800" indent="-323850" algn="ctr">
              <a:spcAft>
                <a:spcPct val="0"/>
              </a:spcAft>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it-IT" sz="1800"/>
              <a:t>Guernica è il nome di una cittadina spagnola che è stata bombardata nel 1937 dagli aerei tedeschi durante la guerra civile. La Spagna in quel periodo si trovava sotto un regime dittatoriale (Francisco Franco). Picasso esprime in un suo quadro questa cittadina ormai distrutta, oltre a dipingerlo su una tela, Picasso la rappresenta anche su un murales di 27m quadrati. Il suo quadro si trova a Parigi nel museo Universale dell'Arte. I significati dei personaggi: La lampadina accesa rappresenta un occhio che guarda tutta la scena, ma ha anche un significato di una bomba che scoppia.Il toro rappresenta la spagna, ma durante le corride il toro è destinato sempre a morire, ma questa volta il toro vince e infatti sembra che stia ridendo e rappresenta quindi la forza bruta. C'è anche una donna con in braccio un bimbo ormai morto. Questa è una statua che si trova nella Città del Vaticano e si intitola “La pietà” creata da Michelangelo Bonadò. Sotto c'è un soldato con la testa tagliata che rappresenta tutti i soldati spagnoli morti in guerra per la loro patria, però ha in ano una spada e un fiore che ha il significato di speranza. Infine c'è un cavallo trafitto da una lancia, emana un grande nitrito, rappresenta il dolore del popolo spagnolo. Questo quadro è stato dipinto durante il periodo del cubismo e il colore usato è monocromo cioè soltanto nero-grigio-bianco, sono colori che suscitano dolore. Questo murales si trova a Madrid nel Museo Nazionale Reina Sofia.</a:t>
            </a:r>
          </a:p>
        </p:txBody>
      </p:sp>
      <p:sp>
        <p:nvSpPr>
          <p:cNvPr id="11267" name="Text Box 3"/>
          <p:cNvSpPr txBox="1">
            <a:spLocks noChangeArrowheads="1"/>
          </p:cNvSpPr>
          <p:nvPr/>
        </p:nvSpPr>
        <p:spPr bwMode="auto">
          <a:xfrm>
            <a:off x="503238" y="1768475"/>
            <a:ext cx="9070975" cy="498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876"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S Gothic" charset="-128"/>
              </a:defRPr>
            </a:lvl9pPr>
          </a:lstStyle>
          <a:p>
            <a:pPr algn="ctr">
              <a:buSzPct val="45000"/>
              <a:buFont typeface="Wingdings" charset="2"/>
              <a:buNone/>
            </a:pPr>
            <a:r>
              <a:rPr lang="it-IT">
                <a:solidFill>
                  <a:srgbClr val="FF9966"/>
                </a:solidFill>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4000" b="1" i="1" u="sng"/>
              <a:t>Guernica (PICASSO)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768475"/>
            <a:ext cx="8829675"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03238" y="220663"/>
            <a:ext cx="9070975" cy="1423987"/>
          </a:xfrm>
          <a:ln/>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4000" b="1" i="1" u="sng"/>
              <a:t>Musica</a:t>
            </a:r>
            <a:br>
              <a:rPr lang="it-IT" sz="4000" b="1" i="1" u="sng"/>
            </a:br>
            <a:r>
              <a:rPr lang="it-IT" sz="4000" b="1" i="1" u="sng"/>
              <a:t/>
            </a:r>
            <a:br>
              <a:rPr lang="it-IT" sz="4000" b="1" i="1" u="sng"/>
            </a:br>
            <a:r>
              <a:rPr lang="it-IT" sz="2000" b="1"/>
              <a:t>Espressionismo e l'atonalità</a:t>
            </a:r>
          </a:p>
        </p:txBody>
      </p:sp>
      <p:sp>
        <p:nvSpPr>
          <p:cNvPr id="13314" name="Rectangle 2"/>
          <p:cNvSpPr>
            <a:spLocks noGrp="1" noChangeArrowheads="1"/>
          </p:cNvSpPr>
          <p:nvPr>
            <p:ph type="body" idx="1"/>
          </p:nvPr>
        </p:nvSpPr>
        <p:spPr>
          <a:xfrm>
            <a:off x="503238" y="1768475"/>
            <a:ext cx="9070975" cy="4989513"/>
          </a:xfrm>
          <a:ln/>
        </p:spPr>
        <p:txBody>
          <a:bodyPr/>
          <a:lstStyle/>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a:p>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400"/>
          </a:p>
          <a:p>
            <a:pPr marL="431800" indent="-323850" algn="ct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sz="2400"/>
              <a:t>Nel Novecento in ambito austro-tedesco, si realizzò l'impressionismo (con il suo maggiore rappresentante Arnold Schoenberg), una corrente che riguardò tutte le arti; si rappresentava un'espressione tesa e drammatica, in grado di evidenziare nell'uomo quelle forze istintive che si trovano nascoste nel profondo del suo essere. Per fare ciò il linguaggio di Schoenberg rinnegò completamente i principi della musica tonale per farla divenire atonale, cioè sciolta da vincoli della tonalità maggiore e minore e delle regole della consonanza e della dissonanza.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8750"/>
            <a:ext cx="1933575"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1414</Words>
  <Application>Microsoft Office PowerPoint</Application>
  <PresentationFormat>Personalizzato</PresentationFormat>
  <Paragraphs>71</Paragraphs>
  <Slides>13</Slides>
  <Notes>13</Notes>
  <HiddenSlides>1</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13</vt:i4>
      </vt:variant>
    </vt:vector>
  </HeadingPairs>
  <TitlesOfParts>
    <vt:vector size="22" baseType="lpstr">
      <vt:lpstr>Times New Roman</vt:lpstr>
      <vt:lpstr>Arial</vt:lpstr>
      <vt:lpstr>Lucida Sans Unicode</vt:lpstr>
      <vt:lpstr>MS Gothic</vt:lpstr>
      <vt:lpstr>Wingdings</vt:lpstr>
      <vt:lpstr>Edwardian Script ITC</vt:lpstr>
      <vt:lpstr>Tema di Office</vt:lpstr>
      <vt:lpstr>Tema di Office</vt:lpstr>
      <vt:lpstr>Tema di Office</vt:lpstr>
      <vt:lpstr>L'OLOCAUSTO</vt:lpstr>
      <vt:lpstr>STORIA  Le origini dell'olocausto</vt:lpstr>
      <vt:lpstr>ITALIANO  Commenti dei brani e poesie letti</vt:lpstr>
      <vt:lpstr>   Geografia  DISCRIMINAZIONE RAZZIALE NEGLI STATI "UNITI" D'AMERICA</vt:lpstr>
      <vt:lpstr>Inglese     Martin Luther King</vt:lpstr>
      <vt:lpstr>Francese  Paris</vt:lpstr>
      <vt:lpstr>Arte e immagine  Guernica (Pablo Picasso)</vt:lpstr>
      <vt:lpstr>Guernica (PICASSO)</vt:lpstr>
      <vt:lpstr>Musica  Espressionismo e l'atonalità</vt:lpstr>
      <vt:lpstr>Scienze  Le forme di elettricità </vt:lpstr>
      <vt:lpstr>     Tecnologia</vt:lpstr>
      <vt:lpstr>  Scienze motorie  Il calcio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L'OLOCAUSTO</dc:title>
  <dc:creator>Marta</dc:creator>
  <cp:lastModifiedBy>Marta</cp:lastModifiedBy>
  <cp:revision>33</cp:revision>
  <cp:lastPrinted>2013-05-22T19:08:52Z</cp:lastPrinted>
  <dcterms:created xsi:type="dcterms:W3CDTF">1601-01-01T00:00:00Z</dcterms:created>
  <dcterms:modified xsi:type="dcterms:W3CDTF">2013-09-10T17:30:55Z</dcterms:modified>
</cp:coreProperties>
</file>