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b29f056b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b29f056b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b29f056b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b29f056b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b29f056b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b29f056b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b29f056b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b29f056b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b29f056b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b29f056b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b29f056b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b29f056b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b29f056b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b29f056b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b29f056b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b29f056b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AD1D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5527" y="0"/>
            <a:ext cx="36989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0E0E3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4937" y="0"/>
            <a:ext cx="369412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5527" y="0"/>
            <a:ext cx="36989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5675" y="0"/>
            <a:ext cx="9279675" cy="555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2150" y="0"/>
            <a:ext cx="492693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2C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2087" y="0"/>
            <a:ext cx="305982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2CC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413" y="0"/>
            <a:ext cx="757717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