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792E65-00E3-49AD-8C89-4E94F179CC30}" type="datetimeFigureOut">
              <a:rPr lang="it-IT" smtClean="0"/>
              <a:t>16/06/2013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F39781-5592-4370-872F-A510F4068D8F}" type="slidenum">
              <a:rPr lang="it-IT" smtClean="0"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aria\Music\Artista%20sconosciuto\Album%20sconosciuto%20(15-04-2013%2018-57-33)\03%20Traccia%203.wma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8000" dirty="0" smtClean="0">
                <a:solidFill>
                  <a:srgbClr val="FF0000"/>
                </a:solidFill>
              </a:rPr>
              <a:t> </a:t>
            </a:r>
            <a:r>
              <a:rPr lang="it-IT" sz="8000" dirty="0">
                <a:solidFill>
                  <a:srgbClr val="FF0000"/>
                </a:solidFill>
              </a:rPr>
              <a:t/>
            </a:r>
            <a:br>
              <a:rPr lang="it-IT" sz="8000" dirty="0">
                <a:solidFill>
                  <a:srgbClr val="FF0000"/>
                </a:solidFill>
              </a:rPr>
            </a:br>
            <a:r>
              <a:rPr lang="it-IT" sz="8000" dirty="0" smtClean="0">
                <a:solidFill>
                  <a:srgbClr val="FF0000"/>
                </a:solidFill>
              </a:rPr>
              <a:t>inaugurazione cortile</a:t>
            </a:r>
            <a:endParaRPr lang="it-IT" sz="8000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Anno scolastico 2012-2013</a:t>
            </a:r>
            <a:endParaRPr lang="it-IT" dirty="0"/>
          </a:p>
        </p:txBody>
      </p:sp>
      <p:pic>
        <p:nvPicPr>
          <p:cNvPr id="6" name="03 Traccia 3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DSCI0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DSCI0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I0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Città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</TotalTime>
  <Words>4</Words>
  <Application>Microsoft Office PowerPoint</Application>
  <PresentationFormat>Presentazione su schermo (4:3)</PresentationFormat>
  <Paragraphs>5</Paragraphs>
  <Slides>11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Equinozio</vt:lpstr>
      <vt:lpstr>  inaugurazione cortile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Inaugurazione cortile</dc:title>
  <dc:creator>maria</dc:creator>
  <cp:lastModifiedBy>maria</cp:lastModifiedBy>
  <cp:revision>5</cp:revision>
  <dcterms:created xsi:type="dcterms:W3CDTF">2013-06-16T20:07:38Z</dcterms:created>
  <dcterms:modified xsi:type="dcterms:W3CDTF">2013-06-16T20:28:00Z</dcterms:modified>
</cp:coreProperties>
</file>