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2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904FD-3538-4AD6-8D9B-44290B1F97B7}" type="datetimeFigureOut">
              <a:rPr lang="it-IT" smtClean="0"/>
              <a:pPr/>
              <a:t>14/05/2013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BB79-21C3-4589-AEC2-45435F5F741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90px-Buronzo_Castello_02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280920" cy="576064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86916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GITA AL CASTELLO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BURONZO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3568" y="4869160"/>
            <a:ext cx="7824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CHE BELLO TUTTI INSIEME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15081" y="5301208"/>
            <a:ext cx="3717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COCCINELLE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70339" y="332656"/>
            <a:ext cx="2527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PULCINI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42516" y="3717032"/>
            <a:ext cx="1902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GATTI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5589240"/>
            <a:ext cx="6976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ECCO I NOSTRI CAVALLI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9359" y="4725144"/>
            <a:ext cx="5096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 GALOPPO!!!!!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5536" y="5157192"/>
            <a:ext cx="6055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STANZA DELLA LUCE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51520" y="4941168"/>
            <a:ext cx="7669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TORRE – PORTA CASTELLO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4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99592" y="5373216"/>
            <a:ext cx="5453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 MANGIAAA!!!!!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600400" cy="3600400"/>
          </a:xfrm>
          <a:prstGeom prst="rect">
            <a:avLst/>
          </a:prstGeom>
        </p:spPr>
      </p:pic>
      <p:pic>
        <p:nvPicPr>
          <p:cNvPr id="3" name="Immagine 2" descr="DSCI04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76672"/>
            <a:ext cx="3419872" cy="2564904"/>
          </a:xfrm>
          <a:prstGeom prst="rect">
            <a:avLst/>
          </a:prstGeom>
        </p:spPr>
      </p:pic>
      <p:pic>
        <p:nvPicPr>
          <p:cNvPr id="4" name="Immagine 3" descr="DSCI04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3429000"/>
            <a:ext cx="2915816" cy="218686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1520" y="5103674"/>
            <a:ext cx="70738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 TORNA A SCUOLA</a:t>
            </a:r>
          </a:p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STANCHI MA CONTENTI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99592" y="5301208"/>
            <a:ext cx="3276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AFFRESCHI</a:t>
            </a:r>
            <a:endParaRPr lang="it-IT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57399" y="4797152"/>
            <a:ext cx="4976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VIA SI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PARTE……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-72958" y="4941168"/>
            <a:ext cx="4861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PRINCIPESSA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3568" y="4653136"/>
            <a:ext cx="7288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ASCOLTIAMO LA STORIA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3568" y="4941168"/>
            <a:ext cx="5074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TUTTI A LAVORO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49</Words>
  <Application>Microsoft Office PowerPoint</Application>
  <PresentationFormat>Presentazione su schermo (4:3)</PresentationFormat>
  <Paragraphs>17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GITA AL CASTELLO DI BURONZO</dc:title>
  <dc:creator>maria</dc:creator>
  <cp:lastModifiedBy>maria</cp:lastModifiedBy>
  <cp:revision>26</cp:revision>
  <dcterms:created xsi:type="dcterms:W3CDTF">2013-05-14T20:35:26Z</dcterms:created>
  <dcterms:modified xsi:type="dcterms:W3CDTF">2013-05-14T21:29:09Z</dcterms:modified>
</cp:coreProperties>
</file>