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2" r:id="rId6"/>
    <p:sldId id="263" r:id="rId7"/>
    <p:sldId id="264" r:id="rId8"/>
    <p:sldId id="265" r:id="rId9"/>
    <p:sldId id="267" r:id="rId10"/>
    <p:sldId id="268" r:id="rId11"/>
    <p:sldId id="269" r:id="rId12"/>
    <p:sldId id="270" r:id="rId13"/>
    <p:sldId id="271" r:id="rId14"/>
    <p:sldId id="266" r:id="rId15"/>
    <p:sldId id="272" r:id="rId16"/>
    <p:sldId id="273" r:id="rId17"/>
    <p:sldId id="274" r:id="rId18"/>
    <p:sldId id="275" r:id="rId19"/>
    <p:sldId id="276" r:id="rId2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Titolo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cxnSp>
        <p:nvCxnSpPr>
          <p:cNvPr id="8" name="Connettore 1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e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egnaposto data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D26D-6966-4049-9333-9DE7747A47A6}" type="datetimeFigureOut">
              <a:rPr lang="it-IT" smtClean="0"/>
              <a:pPr/>
              <a:t>16/06/2013</a:t>
            </a:fld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D79862-47D3-465B-8077-C6E28A5193C3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D26D-6966-4049-9333-9DE7747A47A6}" type="datetimeFigureOut">
              <a:rPr lang="it-IT" smtClean="0"/>
              <a:pPr/>
              <a:t>16/06/2013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79862-47D3-465B-8077-C6E28A5193C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D26D-6966-4049-9333-9DE7747A47A6}" type="datetimeFigureOut">
              <a:rPr lang="it-IT" smtClean="0"/>
              <a:pPr/>
              <a:t>16/06/2013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79862-47D3-465B-8077-C6E28A5193C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B74D26D-6966-4049-9333-9DE7747A47A6}" type="datetimeFigureOut">
              <a:rPr lang="it-IT" smtClean="0"/>
              <a:pPr/>
              <a:t>16/06/2013</a:t>
            </a:fld>
            <a:endParaRPr lang="it-IT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88D79862-47D3-465B-8077-C6E28A5193C3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6" name="Segnaposto piè di pagina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D26D-6966-4049-9333-9DE7747A47A6}" type="datetimeFigureOut">
              <a:rPr lang="it-IT" smtClean="0"/>
              <a:pPr/>
              <a:t>16/06/2013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79862-47D3-465B-8077-C6E28A5193C3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cxnSp>
        <p:nvCxnSpPr>
          <p:cNvPr id="7" name="Connettore 1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D26D-6966-4049-9333-9DE7747A47A6}" type="datetimeFigureOut">
              <a:rPr lang="it-IT" smtClean="0"/>
              <a:pPr/>
              <a:t>16/06/2013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79862-47D3-465B-8077-C6E28A5193C3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79862-47D3-465B-8077-C6E28A5193C3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D26D-6966-4049-9333-9DE7747A47A6}" type="datetimeFigureOut">
              <a:rPr lang="it-IT" smtClean="0"/>
              <a:pPr/>
              <a:t>16/06/2013</a:t>
            </a:fld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32" name="Segnaposto contenuto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34" name="Segnaposto contenuto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2" name="Segnaposto testo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D26D-6966-4049-9333-9DE7747A47A6}" type="datetimeFigureOut">
              <a:rPr lang="it-IT" smtClean="0"/>
              <a:pPr/>
              <a:t>16/06/2013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79862-47D3-465B-8077-C6E28A5193C3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D26D-6966-4049-9333-9DE7747A47A6}" type="datetimeFigureOut">
              <a:rPr lang="it-IT" smtClean="0"/>
              <a:pPr/>
              <a:t>16/06/2013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79862-47D3-465B-8077-C6E28A5193C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egnaposto contenuto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31" name="Titolo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B74D26D-6966-4049-9333-9DE7747A47A6}" type="datetimeFigureOut">
              <a:rPr lang="it-IT" smtClean="0"/>
              <a:pPr/>
              <a:t>16/06/2013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8D79862-47D3-465B-8077-C6E28A5193C3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4D26D-6966-4049-9333-9DE7747A47A6}" type="datetimeFigureOut">
              <a:rPr lang="it-IT" smtClean="0"/>
              <a:pPr/>
              <a:t>16/06/2013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D79862-47D3-465B-8077-C6E28A5193C3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24" name="Segnaposto data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B74D26D-6966-4049-9333-9DE7747A47A6}" type="datetimeFigureOut">
              <a:rPr lang="it-IT" smtClean="0"/>
              <a:pPr/>
              <a:t>16/06/2013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88D79862-47D3-465B-8077-C6E28A5193C3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5" name="Segnaposto titolo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dissolve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maria\Music\Artista%20sconosciuto\2013-06-08%201224\10%20Giovanni%20Allevi%20-%20Back%20to%20life.wma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smtClean="0"/>
          </a:p>
          <a:p>
            <a:r>
              <a:rPr lang="it-IT" smtClean="0"/>
              <a:t>ANNO SCOLASTICO 2012-2013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mtClean="0"/>
              <a:t>O</a:t>
            </a:r>
            <a:br>
              <a:rPr lang="it-IT" smtClean="0"/>
            </a:br>
            <a:r>
              <a:rPr lang="it-IT" smtClean="0"/>
              <a:t/>
            </a:r>
            <a:br>
              <a:rPr lang="it-IT" smtClean="0"/>
            </a:br>
            <a:endParaRPr lang="it-IT" dirty="0"/>
          </a:p>
        </p:txBody>
      </p:sp>
      <p:pic>
        <p:nvPicPr>
          <p:cNvPr id="5" name="Immagine 4" descr="DSCI05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403648" y="188640"/>
            <a:ext cx="62013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FESTA FINE ANNO</a:t>
            </a:r>
            <a:endParaRPr lang="it-IT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" name="10 Giovanni Allevi - Back to life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635896" y="594928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I05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I05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I05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I05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I05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I05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I05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4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536282" y="5445224"/>
            <a:ext cx="43086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it-IT" sz="5400" b="1" dirty="0" smtClean="0">
                <a:ln/>
                <a:solidFill>
                  <a:schemeClr val="accent3"/>
                </a:solidFill>
              </a:rPr>
              <a:t>I diplomati!"</a:t>
            </a:r>
            <a:endParaRPr lang="it-IT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42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42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899592" y="5733256"/>
            <a:ext cx="59689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Verso la scuola primaria</a:t>
            </a:r>
            <a:endParaRPr lang="it-IT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F0"/>
              </a:solidFill>
              <a:effectLst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I05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41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41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41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41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41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magine 2" descr="IMG_41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4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magine 2" descr="IMG_42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magine 3" descr="IMG_41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I05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rta">
  <a:themeElements>
    <a:clrScheme name="Tramonto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Carta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str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163</TotalTime>
  <Words>14</Words>
  <Application>Microsoft Office PowerPoint</Application>
  <PresentationFormat>Presentazione su schermo (4:3)</PresentationFormat>
  <Paragraphs>6</Paragraphs>
  <Slides>19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0" baseType="lpstr">
      <vt:lpstr>Carta</vt:lpstr>
      <vt:lpstr>O  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</dc:creator>
  <cp:lastModifiedBy>maria</cp:lastModifiedBy>
  <cp:revision>18</cp:revision>
  <dcterms:created xsi:type="dcterms:W3CDTF">2013-06-09T08:31:07Z</dcterms:created>
  <dcterms:modified xsi:type="dcterms:W3CDTF">2013-06-16T19:55:58Z</dcterms:modified>
</cp:coreProperties>
</file>